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8" r:id="rId4"/>
  </p:sldMasterIdLst>
  <p:notesMasterIdLst>
    <p:notesMasterId r:id="rId8"/>
  </p:notesMasterIdLst>
  <p:handoutMasterIdLst>
    <p:handoutMasterId r:id="rId9"/>
  </p:handoutMasterIdLst>
  <p:sldIdLst>
    <p:sldId id="375" r:id="rId5"/>
    <p:sldId id="377" r:id="rId6"/>
    <p:sldId id="376" r:id="rId7"/>
  </p:sldIdLst>
  <p:sldSz cx="9144000" cy="5143500" type="screen16x9"/>
  <p:notesSz cx="6858000" cy="9144000"/>
  <p:embeddedFontLst>
    <p:embeddedFont>
      <p:font typeface="Century Gothic" panose="020B0502020202020204" pitchFamily="34" charset="0"/>
      <p:regular r:id="rId10"/>
      <p:bold r:id="rId11"/>
      <p:italic r:id="rId12"/>
      <p:boldItalic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343803-1262-C65E-CF75-88B9F330220B}" name="Josie Lewis" initials="JL" userId="S::Josie.Lewis@xoserve.com::4f810edf-e17b-4d3c-bbcb-936be89ff5bd" providerId="AD"/>
  <p188:author id="{B3819DC6-A1E1-9E6F-81F7-4907833AB551}" name="Molly Haley1" initials="MH" userId="S::Molly.Haley1@xoserve.com::2264ca27-fef1-4fb9-96be-333087b5d2f3" providerId="AD"/>
  <p188:author id="{303EECE3-1552-7E8C-64B3-7BB92505541E}" name="David Addison" initials="DA" userId="S::david.addison@xoserve.com::ee1b6dd5-8768-45ca-bccb-45ed7b5e58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D1F5"/>
    <a:srgbClr val="000000"/>
    <a:srgbClr val="2B80B1"/>
    <a:srgbClr val="3E5AA8"/>
    <a:srgbClr val="84B8DA"/>
    <a:srgbClr val="FFFFFF"/>
    <a:srgbClr val="B1D6E8"/>
    <a:srgbClr val="D75733"/>
    <a:srgbClr val="F5835D"/>
    <a:srgbClr val="9C48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4EF192-010F-4858-A4C9-930EDBB58703}" v="94" dt="2026-07-30T09:42:42.4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font" Target="fonts/font1.fntdata"/><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Addison" userId="ee1b6dd5-8768-45ca-bccb-45ed7b5e5885" providerId="ADAL" clId="{815D36B1-26F4-4AA9-8004-5FA7418CC102}"/>
    <pc:docChg chg="modSld">
      <pc:chgData name="David Addison" userId="ee1b6dd5-8768-45ca-bccb-45ed7b5e5885" providerId="ADAL" clId="{815D36B1-26F4-4AA9-8004-5FA7418CC102}" dt="2026-07-30T09:42:42.421" v="93" actId="20577"/>
      <pc:docMkLst>
        <pc:docMk/>
      </pc:docMkLst>
      <pc:sldChg chg="modSp mod">
        <pc:chgData name="David Addison" userId="ee1b6dd5-8768-45ca-bccb-45ed7b5e5885" providerId="ADAL" clId="{815D36B1-26F4-4AA9-8004-5FA7418CC102}" dt="2026-07-30T09:42:42.421" v="93" actId="20577"/>
        <pc:sldMkLst>
          <pc:docMk/>
          <pc:sldMk cId="2687193397" sldId="376"/>
        </pc:sldMkLst>
        <pc:spChg chg="mod">
          <ac:chgData name="David Addison" userId="ee1b6dd5-8768-45ca-bccb-45ed7b5e5885" providerId="ADAL" clId="{815D36B1-26F4-4AA9-8004-5FA7418CC102}" dt="2026-07-30T09:42:42.421" v="93" actId="20577"/>
          <ac:spMkLst>
            <pc:docMk/>
            <pc:sldMk cId="2687193397" sldId="376"/>
            <ac:spMk id="6" creationId="{707BF6B3-D169-508E-8A1B-1587F628B839}"/>
          </ac:spMkLst>
        </pc:spChg>
      </pc:sldChg>
    </pc:docChg>
  </pc:docChgLst>
  <pc:docChgLst>
    <pc:chgData name="Josie Lewis" userId="4f810edf-e17b-4d3c-bbcb-936be89ff5bd" providerId="ADAL" clId="{367C3CFE-5346-414B-AD38-AED2B24F92B5}"/>
    <pc:docChg chg="undo custSel addSld modSld">
      <pc:chgData name="Josie Lewis" userId="4f810edf-e17b-4d3c-bbcb-936be89ff5bd" providerId="ADAL" clId="{367C3CFE-5346-414B-AD38-AED2B24F92B5}" dt="2026-07-30T09:52:15.115" v="1687" actId="20577"/>
      <pc:docMkLst>
        <pc:docMk/>
      </pc:docMkLst>
      <pc:sldChg chg="modSp mod">
        <pc:chgData name="Josie Lewis" userId="4f810edf-e17b-4d3c-bbcb-936be89ff5bd" providerId="ADAL" clId="{367C3CFE-5346-414B-AD38-AED2B24F92B5}" dt="2026-07-30T07:21:39.743" v="1646" actId="1076"/>
        <pc:sldMkLst>
          <pc:docMk/>
          <pc:sldMk cId="37868577" sldId="375"/>
        </pc:sldMkLst>
        <pc:spChg chg="mod">
          <ac:chgData name="Josie Lewis" userId="4f810edf-e17b-4d3c-bbcb-936be89ff5bd" providerId="ADAL" clId="{367C3CFE-5346-414B-AD38-AED2B24F92B5}" dt="2026-07-30T07:21:39.743" v="1646" actId="1076"/>
          <ac:spMkLst>
            <pc:docMk/>
            <pc:sldMk cId="37868577" sldId="375"/>
            <ac:spMk id="6" creationId="{24F24A55-CE1E-2784-F212-94DF9C07D06B}"/>
          </ac:spMkLst>
        </pc:spChg>
      </pc:sldChg>
      <pc:sldChg chg="modSp mod">
        <pc:chgData name="Josie Lewis" userId="4f810edf-e17b-4d3c-bbcb-936be89ff5bd" providerId="ADAL" clId="{367C3CFE-5346-414B-AD38-AED2B24F92B5}" dt="2026-07-30T09:52:15.115" v="1687" actId="20577"/>
        <pc:sldMkLst>
          <pc:docMk/>
          <pc:sldMk cId="2687193397" sldId="376"/>
        </pc:sldMkLst>
        <pc:spChg chg="mod">
          <ac:chgData name="Josie Lewis" userId="4f810edf-e17b-4d3c-bbcb-936be89ff5bd" providerId="ADAL" clId="{367C3CFE-5346-414B-AD38-AED2B24F92B5}" dt="2026-07-30T09:52:15.115" v="1687" actId="20577"/>
          <ac:spMkLst>
            <pc:docMk/>
            <pc:sldMk cId="2687193397" sldId="376"/>
            <ac:spMk id="6" creationId="{707BF6B3-D169-508E-8A1B-1587F628B839}"/>
          </ac:spMkLst>
        </pc:spChg>
      </pc:sldChg>
      <pc:sldChg chg="modSp add mod">
        <pc:chgData name="Josie Lewis" userId="4f810edf-e17b-4d3c-bbcb-936be89ff5bd" providerId="ADAL" clId="{367C3CFE-5346-414B-AD38-AED2B24F92B5}" dt="2026-07-29T10:29:16.818" v="1092" actId="20577"/>
        <pc:sldMkLst>
          <pc:docMk/>
          <pc:sldMk cId="406428226" sldId="377"/>
        </pc:sldMkLst>
        <pc:spChg chg="mod">
          <ac:chgData name="Josie Lewis" userId="4f810edf-e17b-4d3c-bbcb-936be89ff5bd" providerId="ADAL" clId="{367C3CFE-5346-414B-AD38-AED2B24F92B5}" dt="2026-07-29T10:29:16.818" v="1092" actId="20577"/>
          <ac:spMkLst>
            <pc:docMk/>
            <pc:sldMk cId="406428226" sldId="377"/>
            <ac:spMk id="6" creationId="{72D9FAAA-8E46-999D-3828-16E6984455E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58AE68-B2C4-407B-A853-67ABA7BBDB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A2F355C-8E16-4484-8D33-9BD23C2FD2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BFE0485-080A-4727-9301-4C8F7C1A81A4}" type="datetimeFigureOut">
              <a:rPr lang="en-GB" smtClean="0"/>
              <a:t>30/07/2026</a:t>
            </a:fld>
            <a:endParaRPr lang="en-GB"/>
          </a:p>
        </p:txBody>
      </p:sp>
      <p:sp>
        <p:nvSpPr>
          <p:cNvPr id="4" name="Footer Placeholder 3">
            <a:extLst>
              <a:ext uri="{FF2B5EF4-FFF2-40B4-BE49-F238E27FC236}">
                <a16:creationId xmlns:a16="http://schemas.microsoft.com/office/drawing/2014/main" id="{CE12E68C-3A87-4053-9F42-3E9448407B2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0181A81-4B97-4D4A-9BBA-92EDE09D3E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89CC6B-C00A-48E6-B507-224DD12FC6A4}" type="slidenum">
              <a:rPr lang="en-GB" smtClean="0"/>
              <a:t>‹#›</a:t>
            </a:fld>
            <a:endParaRPr lang="en-GB"/>
          </a:p>
        </p:txBody>
      </p:sp>
    </p:spTree>
    <p:extLst>
      <p:ext uri="{BB962C8B-B14F-4D97-AF65-F5344CB8AC3E}">
        <p14:creationId xmlns:p14="http://schemas.microsoft.com/office/powerpoint/2010/main" val="41140385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CC7C86-2D66-4C55-8F99-E153512351BA}" type="datetimeFigureOut">
              <a:rPr lang="en-GB" smtClean="0"/>
              <a:t>30/07/2026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2357B9-A31F-4FC7-A38A-70DF36F645F3}" type="slidenum">
              <a:rPr lang="en-GB" smtClean="0"/>
              <a:t>‹#›</a:t>
            </a:fld>
            <a:endParaRPr lang="en-GB"/>
          </a:p>
        </p:txBody>
      </p:sp>
    </p:spTree>
    <p:extLst>
      <p:ext uri="{BB962C8B-B14F-4D97-AF65-F5344CB8AC3E}">
        <p14:creationId xmlns:p14="http://schemas.microsoft.com/office/powerpoint/2010/main" val="792964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AF75A-9F8E-3E28-8284-4FD17D04A5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99826-9705-EF79-A67B-EB41765B1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CAD53-120C-FCBE-E85C-DF98297E0E25}"/>
              </a:ext>
            </a:extLst>
          </p:cNvPr>
          <p:cNvSpPr>
            <a:spLocks noGrp="1"/>
          </p:cNvSpPr>
          <p:nvPr>
            <p:ph type="body" idx="1"/>
          </p:nvPr>
        </p:nvSpPr>
        <p:spPr/>
        <p:txBody>
          <a:bodyPr/>
          <a:lstStyle/>
          <a:p>
            <a:r>
              <a:rPr lang="en-US"/>
              <a:t>Add bullets</a:t>
            </a:r>
          </a:p>
        </p:txBody>
      </p:sp>
      <p:sp>
        <p:nvSpPr>
          <p:cNvPr id="4" name="Slide Number Placeholder 3">
            <a:extLst>
              <a:ext uri="{FF2B5EF4-FFF2-40B4-BE49-F238E27FC236}">
                <a16:creationId xmlns:a16="http://schemas.microsoft.com/office/drawing/2014/main" id="{748F174F-35FA-9F02-EEDD-40B42FA8B8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E76836-09D1-484F-AB2E-15C28080EFE9}"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7037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C129-58E7-60FD-98F5-19FBFB962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F9A75-E1A3-6A7B-B3D1-7D5991B98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AFDF04-B4CB-314A-AC15-AB1BCF23B41E}"/>
              </a:ext>
            </a:extLst>
          </p:cNvPr>
          <p:cNvSpPr>
            <a:spLocks noGrp="1"/>
          </p:cNvSpPr>
          <p:nvPr>
            <p:ph type="body" idx="1"/>
          </p:nvPr>
        </p:nvSpPr>
        <p:spPr/>
        <p:txBody>
          <a:bodyPr/>
          <a:lstStyle/>
          <a:p>
            <a:r>
              <a:rPr lang="en-US"/>
              <a:t>Add bullets</a:t>
            </a:r>
          </a:p>
        </p:txBody>
      </p:sp>
      <p:sp>
        <p:nvSpPr>
          <p:cNvPr id="4" name="Slide Number Placeholder 3">
            <a:extLst>
              <a:ext uri="{FF2B5EF4-FFF2-40B4-BE49-F238E27FC236}">
                <a16:creationId xmlns:a16="http://schemas.microsoft.com/office/drawing/2014/main" id="{374334FD-B0EF-98CD-B94D-E6DAC1622C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E76836-09D1-484F-AB2E-15C28080EFE9}"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5721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FC610-FA8D-D179-2B36-DA22B975A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868C34-C2A4-8496-9729-35846C5450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3C9ED-A82C-FE19-119F-EB13E39D1B99}"/>
              </a:ext>
            </a:extLst>
          </p:cNvPr>
          <p:cNvSpPr>
            <a:spLocks noGrp="1"/>
          </p:cNvSpPr>
          <p:nvPr>
            <p:ph type="body" idx="1"/>
          </p:nvPr>
        </p:nvSpPr>
        <p:spPr/>
        <p:txBody>
          <a:bodyPr/>
          <a:lstStyle/>
          <a:p>
            <a:r>
              <a:rPr lang="en-US"/>
              <a:t>Add bullets</a:t>
            </a:r>
          </a:p>
        </p:txBody>
      </p:sp>
      <p:sp>
        <p:nvSpPr>
          <p:cNvPr id="4" name="Slide Number Placeholder 3">
            <a:extLst>
              <a:ext uri="{FF2B5EF4-FFF2-40B4-BE49-F238E27FC236}">
                <a16:creationId xmlns:a16="http://schemas.microsoft.com/office/drawing/2014/main" id="{B80116D1-2E77-B9CD-6460-E7465A0083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E76836-09D1-484F-AB2E-15C28080EFE9}"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30315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 Id="rId4" Type="http://schemas.microsoft.com/office/2007/relationships/hdphoto" Target="../media/hdphoto5.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1.xml"/><Relationship Id="rId4" Type="http://schemas.microsoft.com/office/2007/relationships/hdphoto" Target="../media/hdphoto10.wdp"/></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1.xml"/><Relationship Id="rId4" Type="http://schemas.microsoft.com/office/2007/relationships/hdphoto" Target="../media/hdphoto11.wdp"/></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1.xml"/><Relationship Id="rId4" Type="http://schemas.microsoft.com/office/2007/relationships/hdphoto" Target="../media/hdphoto12.wdp"/></Relationships>
</file>

<file path=ppt/slideLayouts/_rels/slideLayout3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Version 1">
    <p:spTree>
      <p:nvGrpSpPr>
        <p:cNvPr id="1" name=""/>
        <p:cNvGrpSpPr/>
        <p:nvPr/>
      </p:nvGrpSpPr>
      <p:grpSpPr>
        <a:xfrm>
          <a:off x="0" y="0"/>
          <a:ext cx="0" cy="0"/>
          <a:chOff x="0" y="0"/>
          <a:chExt cx="0" cy="0"/>
        </a:xfrm>
      </p:grpSpPr>
      <p:pic>
        <p:nvPicPr>
          <p:cNvPr id="7" name="Picture 6" descr="A blurry image of a road&#10;&#10;AI-generated content may be incorrect.">
            <a:extLst>
              <a:ext uri="{FF2B5EF4-FFF2-40B4-BE49-F238E27FC236}">
                <a16:creationId xmlns:a16="http://schemas.microsoft.com/office/drawing/2014/main" id="{CD482BF7-9B1E-2469-9D2B-3F8173A3F5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4001" cy="5143500"/>
          </a:xfrm>
          <a:prstGeom prst="rect">
            <a:avLst/>
          </a:prstGeom>
        </p:spPr>
      </p:pic>
      <p:sp>
        <p:nvSpPr>
          <p:cNvPr id="2" name="Title 1">
            <a:extLst>
              <a:ext uri="{FF2B5EF4-FFF2-40B4-BE49-F238E27FC236}">
                <a16:creationId xmlns:a16="http://schemas.microsoft.com/office/drawing/2014/main" id="{F23D96EB-A41F-A9FF-A082-79BEC0FE01D7}"/>
              </a:ext>
            </a:extLst>
          </p:cNvPr>
          <p:cNvSpPr>
            <a:spLocks noGrp="1"/>
          </p:cNvSpPr>
          <p:nvPr>
            <p:ph type="ctrTitle" hasCustomPrompt="1"/>
          </p:nvPr>
        </p:nvSpPr>
        <p:spPr>
          <a:xfrm>
            <a:off x="1143000" y="2492595"/>
            <a:ext cx="6858000" cy="522674"/>
          </a:xfrm>
        </p:spPr>
        <p:txBody>
          <a:bodyPr anchor="ctr">
            <a:normAutofit/>
          </a:bodyPr>
          <a:lstStyle>
            <a:lvl1pPr algn="ctr">
              <a:lnSpc>
                <a:spcPct val="100000"/>
              </a:lnSpc>
              <a:spcBef>
                <a:spcPts val="0"/>
              </a:spcBef>
              <a:defRPr sz="3000">
                <a:solidFill>
                  <a:schemeClr val="bg1"/>
                </a:solidFill>
              </a:defRPr>
            </a:lvl1pPr>
          </a:lstStyle>
          <a:p>
            <a:r>
              <a:rPr lang="en-US"/>
              <a:t>Click to Add Headline</a:t>
            </a:r>
          </a:p>
        </p:txBody>
      </p:sp>
      <p:sp>
        <p:nvSpPr>
          <p:cNvPr id="3" name="Subtitle 2">
            <a:extLst>
              <a:ext uri="{FF2B5EF4-FFF2-40B4-BE49-F238E27FC236}">
                <a16:creationId xmlns:a16="http://schemas.microsoft.com/office/drawing/2014/main" id="{054FDBEB-5981-CA9F-2CF7-AC63E830B1F3}"/>
              </a:ext>
            </a:extLst>
          </p:cNvPr>
          <p:cNvSpPr>
            <a:spLocks noGrp="1"/>
          </p:cNvSpPr>
          <p:nvPr>
            <p:ph type="subTitle" idx="1" hasCustomPrompt="1"/>
          </p:nvPr>
        </p:nvSpPr>
        <p:spPr>
          <a:xfrm>
            <a:off x="1143000" y="3078289"/>
            <a:ext cx="6858000" cy="336826"/>
          </a:xfrm>
        </p:spPr>
        <p:txBody>
          <a:bodyPr anchor="ctr">
            <a:normAutofit/>
          </a:bodyPr>
          <a:lstStyle>
            <a:lvl1pPr marL="0" indent="0" algn="ctr">
              <a:lnSpc>
                <a:spcPct val="100000"/>
              </a:lnSpc>
              <a:spcBef>
                <a:spcPts val="0"/>
              </a:spcBef>
              <a:buNone/>
              <a:defRPr sz="1500" b="1" spc="225">
                <a:solidFill>
                  <a:srgbClr val="57BAE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 Headline</a:t>
            </a:r>
            <a:endParaRPr lang="en-US"/>
          </a:p>
        </p:txBody>
      </p:sp>
      <p:sp>
        <p:nvSpPr>
          <p:cNvPr id="5" name="Footer Placeholder 4">
            <a:extLst>
              <a:ext uri="{FF2B5EF4-FFF2-40B4-BE49-F238E27FC236}">
                <a16:creationId xmlns:a16="http://schemas.microsoft.com/office/drawing/2014/main" id="{58E3123E-0EA5-45AD-C92D-F754BB5E2183}"/>
              </a:ext>
            </a:extLst>
          </p:cNvPr>
          <p:cNvSpPr>
            <a:spLocks noGrp="1"/>
          </p:cNvSpPr>
          <p:nvPr>
            <p:ph type="ftr" sz="quarter" idx="11"/>
          </p:nvPr>
        </p:nvSpPr>
        <p:spPr/>
        <p:txBody>
          <a:bodyPr/>
          <a:lstStyle>
            <a:lvl1pPr>
              <a:defRPr>
                <a:solidFill>
                  <a:schemeClr val="bg1"/>
                </a:solidFill>
              </a:defRPr>
            </a:lvl1pPr>
          </a:lstStyle>
          <a:p>
            <a:endParaRPr lang="en-US"/>
          </a:p>
        </p:txBody>
      </p:sp>
      <p:pic>
        <p:nvPicPr>
          <p:cNvPr id="8" name="Picture 7" descr="A white letter on a black background&#10;&#10;AI-generated content may be incorrect.">
            <a:extLst>
              <a:ext uri="{FF2B5EF4-FFF2-40B4-BE49-F238E27FC236}">
                <a16:creationId xmlns:a16="http://schemas.microsoft.com/office/drawing/2014/main" id="{FE924881-6BF5-6BAD-F638-AD675820EE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47440" y="1337645"/>
            <a:ext cx="5249120" cy="869385"/>
          </a:xfrm>
          <a:prstGeom prst="rect">
            <a:avLst/>
          </a:prstGeom>
        </p:spPr>
      </p:pic>
      <p:sp>
        <p:nvSpPr>
          <p:cNvPr id="9" name="Date Placeholder 1">
            <a:extLst>
              <a:ext uri="{FF2B5EF4-FFF2-40B4-BE49-F238E27FC236}">
                <a16:creationId xmlns:a16="http://schemas.microsoft.com/office/drawing/2014/main" id="{9265C66E-ECE2-B3FE-5284-F16C5E778622}"/>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189204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40" name="Text Placeholder 29">
            <a:extLst>
              <a:ext uri="{FF2B5EF4-FFF2-40B4-BE49-F238E27FC236}">
                <a16:creationId xmlns:a16="http://schemas.microsoft.com/office/drawing/2014/main" id="{2A8EDB84-0A65-30B6-7233-C1800238786B}"/>
              </a:ext>
            </a:extLst>
          </p:cNvPr>
          <p:cNvSpPr>
            <a:spLocks noGrp="1"/>
          </p:cNvSpPr>
          <p:nvPr>
            <p:ph type="body" sz="quarter" idx="14" hasCustomPrompt="1"/>
          </p:nvPr>
        </p:nvSpPr>
        <p:spPr>
          <a:xfrm>
            <a:off x="821453" y="917774"/>
            <a:ext cx="3475649" cy="3531937"/>
          </a:xfrm>
        </p:spPr>
        <p:txBody>
          <a:bodyPr anchor="t">
            <a:normAutofit/>
          </a:bodyPr>
          <a:lstStyle>
            <a:lvl1pPr>
              <a:lnSpc>
                <a:spcPct val="100000"/>
              </a:lnSpc>
              <a:spcBef>
                <a:spcPts val="0"/>
              </a:spcBef>
              <a:defRPr sz="1200" b="0">
                <a:solidFill>
                  <a:schemeClr val="tx1">
                    <a:lumMod val="75000"/>
                    <a:lumOff val="25000"/>
                  </a:schemeClr>
                </a:solidFill>
                <a:latin typeface="+mn-lt"/>
              </a:defRPr>
            </a:lvl1pPr>
          </a:lstStyle>
          <a:p>
            <a:pPr lvl="0"/>
            <a:r>
              <a:rPr lang="en-US"/>
              <a:t>Text Here</a:t>
            </a:r>
          </a:p>
        </p:txBody>
      </p:sp>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rmAutofit/>
          </a:bodyPr>
          <a:lstStyle>
            <a:lvl1pPr>
              <a:defRPr sz="3000"/>
            </a:lvl1pPr>
          </a:lstStyle>
          <a:p>
            <a:r>
              <a:rPr lang="en-GB"/>
              <a:t>Click to edit Master title style</a:t>
            </a:r>
            <a:endParaRPr lang="en-US"/>
          </a:p>
        </p:txBody>
      </p:sp>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3" name="Picture Placeholder 12">
            <a:extLst>
              <a:ext uri="{FF2B5EF4-FFF2-40B4-BE49-F238E27FC236}">
                <a16:creationId xmlns:a16="http://schemas.microsoft.com/office/drawing/2014/main" id="{D8B887A3-3393-0334-E6A6-56A6A8279601}"/>
              </a:ext>
            </a:extLst>
          </p:cNvPr>
          <p:cNvSpPr>
            <a:spLocks noGrp="1"/>
          </p:cNvSpPr>
          <p:nvPr>
            <p:ph type="pic" sz="quarter" idx="15"/>
          </p:nvPr>
        </p:nvSpPr>
        <p:spPr>
          <a:xfrm>
            <a:off x="4435996" y="917775"/>
            <a:ext cx="4361417" cy="3531937"/>
          </a:xfrm>
          <a:custGeom>
            <a:avLst/>
            <a:gdLst>
              <a:gd name="connsiteX0" fmla="*/ 196564 w 5988732"/>
              <a:gd name="connsiteY0" fmla="*/ 0 h 4709249"/>
              <a:gd name="connsiteX1" fmla="*/ 5792168 w 5988732"/>
              <a:gd name="connsiteY1" fmla="*/ 0 h 4709249"/>
              <a:gd name="connsiteX2" fmla="*/ 5988732 w 5988732"/>
              <a:gd name="connsiteY2" fmla="*/ 196564 h 4709249"/>
              <a:gd name="connsiteX3" fmla="*/ 5988732 w 5988732"/>
              <a:gd name="connsiteY3" fmla="*/ 4512685 h 4709249"/>
              <a:gd name="connsiteX4" fmla="*/ 5792168 w 5988732"/>
              <a:gd name="connsiteY4" fmla="*/ 4709249 h 4709249"/>
              <a:gd name="connsiteX5" fmla="*/ 196564 w 5988732"/>
              <a:gd name="connsiteY5" fmla="*/ 4709249 h 4709249"/>
              <a:gd name="connsiteX6" fmla="*/ 0 w 5988732"/>
              <a:gd name="connsiteY6" fmla="*/ 4512685 h 4709249"/>
              <a:gd name="connsiteX7" fmla="*/ 0 w 5988732"/>
              <a:gd name="connsiteY7" fmla="*/ 196564 h 4709249"/>
              <a:gd name="connsiteX8" fmla="*/ 196564 w 5988732"/>
              <a:gd name="connsiteY8" fmla="*/ 0 h 4709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8732" h="4709249">
                <a:moveTo>
                  <a:pt x="196564" y="0"/>
                </a:moveTo>
                <a:lnTo>
                  <a:pt x="5792168" y="0"/>
                </a:lnTo>
                <a:cubicBezTo>
                  <a:pt x="5900727" y="0"/>
                  <a:pt x="5988732" y="88005"/>
                  <a:pt x="5988732" y="196564"/>
                </a:cubicBezTo>
                <a:lnTo>
                  <a:pt x="5988732" y="4512685"/>
                </a:lnTo>
                <a:cubicBezTo>
                  <a:pt x="5988732" y="4621244"/>
                  <a:pt x="5900727" y="4709249"/>
                  <a:pt x="5792168" y="4709249"/>
                </a:cubicBezTo>
                <a:lnTo>
                  <a:pt x="196564" y="4709249"/>
                </a:lnTo>
                <a:cubicBezTo>
                  <a:pt x="88005" y="4709249"/>
                  <a:pt x="0" y="4621244"/>
                  <a:pt x="0" y="4512685"/>
                </a:cubicBezTo>
                <a:lnTo>
                  <a:pt x="0" y="196564"/>
                </a:lnTo>
                <a:cubicBezTo>
                  <a:pt x="0" y="88005"/>
                  <a:pt x="88005" y="0"/>
                  <a:pt x="196564" y="0"/>
                </a:cubicBezTo>
                <a:close/>
              </a:path>
            </a:pathLst>
          </a:custGeom>
        </p:spPr>
        <p:txBody>
          <a:bodyPr wrap="square">
            <a:noAutofit/>
          </a:bodyPr>
          <a:lstStyle/>
          <a:p>
            <a:endParaRPr lang="en-IN"/>
          </a:p>
        </p:txBody>
      </p:sp>
      <p:sp>
        <p:nvSpPr>
          <p:cNvPr id="2" name="Date Placeholder 1">
            <a:extLst>
              <a:ext uri="{FF2B5EF4-FFF2-40B4-BE49-F238E27FC236}">
                <a16:creationId xmlns:a16="http://schemas.microsoft.com/office/drawing/2014/main" id="{0C41F33D-AE03-3B9A-85AC-95EF57312EF1}"/>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30611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lvl1pPr>
          </a:lstStyle>
          <a:p>
            <a:r>
              <a:rPr lang="en-GB"/>
              <a:t>Click to edit Master title style</a:t>
            </a:r>
            <a:endParaRPr lang="en-US"/>
          </a:p>
        </p:txBody>
      </p:sp>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graphicFrame>
        <p:nvGraphicFramePr>
          <p:cNvPr id="2" name="Table Placeholder 3">
            <a:extLst>
              <a:ext uri="{FF2B5EF4-FFF2-40B4-BE49-F238E27FC236}">
                <a16:creationId xmlns:a16="http://schemas.microsoft.com/office/drawing/2014/main" id="{1BEF5D29-1846-A4D5-B6CD-D3E88DF7635D}"/>
              </a:ext>
            </a:extLst>
          </p:cNvPr>
          <p:cNvGraphicFramePr>
            <a:graphicFrameLocks/>
          </p:cNvGraphicFramePr>
          <p:nvPr userDrawn="1">
            <p:extLst>
              <p:ext uri="{D42A27DB-BD31-4B8C-83A1-F6EECF244321}">
                <p14:modId xmlns:p14="http://schemas.microsoft.com/office/powerpoint/2010/main" val="476604369"/>
              </p:ext>
            </p:extLst>
          </p:nvPr>
        </p:nvGraphicFramePr>
        <p:xfrm>
          <a:off x="298825" y="1032893"/>
          <a:ext cx="3985580" cy="1599695"/>
        </p:xfrm>
        <a:graphic>
          <a:graphicData uri="http://schemas.openxmlformats.org/drawingml/2006/table">
            <a:tbl>
              <a:tblPr firstRow="1" bandRow="1">
                <a:tableStyleId>{7E9639D4-E3E2-4D34-9284-5A2195B3D0D7}</a:tableStyleId>
              </a:tblPr>
              <a:tblGrid>
                <a:gridCol w="1451294">
                  <a:extLst>
                    <a:ext uri="{9D8B030D-6E8A-4147-A177-3AD203B41FA5}">
                      <a16:colId xmlns:a16="http://schemas.microsoft.com/office/drawing/2014/main" val="130956065"/>
                    </a:ext>
                  </a:extLst>
                </a:gridCol>
                <a:gridCol w="803321">
                  <a:extLst>
                    <a:ext uri="{9D8B030D-6E8A-4147-A177-3AD203B41FA5}">
                      <a16:colId xmlns:a16="http://schemas.microsoft.com/office/drawing/2014/main" val="2749965458"/>
                    </a:ext>
                  </a:extLst>
                </a:gridCol>
                <a:gridCol w="879827">
                  <a:extLst>
                    <a:ext uri="{9D8B030D-6E8A-4147-A177-3AD203B41FA5}">
                      <a16:colId xmlns:a16="http://schemas.microsoft.com/office/drawing/2014/main" val="2116711163"/>
                    </a:ext>
                  </a:extLst>
                </a:gridCol>
                <a:gridCol w="851138">
                  <a:extLst>
                    <a:ext uri="{9D8B030D-6E8A-4147-A177-3AD203B41FA5}">
                      <a16:colId xmlns:a16="http://schemas.microsoft.com/office/drawing/2014/main" val="1186885001"/>
                    </a:ext>
                  </a:extLst>
                </a:gridCol>
              </a:tblGrid>
              <a:tr h="246621">
                <a:tc>
                  <a:txBody>
                    <a:bodyPr/>
                    <a:lstStyle/>
                    <a:p>
                      <a:pPr algn="ctr"/>
                      <a:r>
                        <a:rPr lang="en-US" sz="900">
                          <a:solidFill>
                            <a:srgbClr val="222233"/>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tc>
                  <a:txBody>
                    <a:bodyPr/>
                    <a:lstStyle/>
                    <a:p>
                      <a:pPr algn="ctr"/>
                      <a:r>
                        <a:rPr lang="en-US" sz="900">
                          <a:solidFill>
                            <a:srgbClr val="222233"/>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tc>
                  <a:txBody>
                    <a:bodyPr/>
                    <a:lstStyle/>
                    <a:p>
                      <a:pPr algn="ctr"/>
                      <a:r>
                        <a:rPr lang="en-US" sz="900">
                          <a:solidFill>
                            <a:srgbClr val="222233"/>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tc>
                  <a:txBody>
                    <a:bodyPr/>
                    <a:lstStyle/>
                    <a:p>
                      <a:pPr algn="ctr"/>
                      <a:r>
                        <a:rPr lang="en-US" sz="900">
                          <a:solidFill>
                            <a:srgbClr val="222233"/>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extLst>
                  <a:ext uri="{0D108BD9-81ED-4DB2-BD59-A6C34878D82A}">
                    <a16:rowId xmlns:a16="http://schemas.microsoft.com/office/drawing/2014/main" val="3741017008"/>
                  </a:ext>
                </a:extLst>
              </a:tr>
              <a:tr h="248648">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63530">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88922">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800,000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56089">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36%</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95885">
                <a:tc>
                  <a:txBody>
                    <a:bodyPr/>
                    <a:lstStyle/>
                    <a:p>
                      <a:pPr algn="ctr"/>
                      <a:r>
                        <a:rPr lang="en-US" sz="900">
                          <a:solidFill>
                            <a:srgbClr val="222233"/>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5,000,000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4,500,000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+11%</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graphicFrame>
        <p:nvGraphicFramePr>
          <p:cNvPr id="3" name="Table Placeholder 3">
            <a:extLst>
              <a:ext uri="{FF2B5EF4-FFF2-40B4-BE49-F238E27FC236}">
                <a16:creationId xmlns:a16="http://schemas.microsoft.com/office/drawing/2014/main" id="{FC7F4F34-8DC4-2F61-A832-70433F607CD2}"/>
              </a:ext>
            </a:extLst>
          </p:cNvPr>
          <p:cNvGraphicFramePr>
            <a:graphicFrameLocks/>
          </p:cNvGraphicFramePr>
          <p:nvPr userDrawn="1">
            <p:extLst>
              <p:ext uri="{D42A27DB-BD31-4B8C-83A1-F6EECF244321}">
                <p14:modId xmlns:p14="http://schemas.microsoft.com/office/powerpoint/2010/main" val="2619107503"/>
              </p:ext>
            </p:extLst>
          </p:nvPr>
        </p:nvGraphicFramePr>
        <p:xfrm>
          <a:off x="4490884" y="1032892"/>
          <a:ext cx="4354291" cy="1599694"/>
        </p:xfrm>
        <a:graphic>
          <a:graphicData uri="http://schemas.openxmlformats.org/drawingml/2006/table">
            <a:tbl>
              <a:tblPr firstRow="1" bandRow="1">
                <a:tableStyleId>{7E9639D4-E3E2-4D34-9284-5A2195B3D0D7}</a:tableStyleId>
              </a:tblPr>
              <a:tblGrid>
                <a:gridCol w="1585554">
                  <a:extLst>
                    <a:ext uri="{9D8B030D-6E8A-4147-A177-3AD203B41FA5}">
                      <a16:colId xmlns:a16="http://schemas.microsoft.com/office/drawing/2014/main" val="130956065"/>
                    </a:ext>
                  </a:extLst>
                </a:gridCol>
                <a:gridCol w="877638">
                  <a:extLst>
                    <a:ext uri="{9D8B030D-6E8A-4147-A177-3AD203B41FA5}">
                      <a16:colId xmlns:a16="http://schemas.microsoft.com/office/drawing/2014/main" val="2749965458"/>
                    </a:ext>
                  </a:extLst>
                </a:gridCol>
                <a:gridCol w="961221">
                  <a:extLst>
                    <a:ext uri="{9D8B030D-6E8A-4147-A177-3AD203B41FA5}">
                      <a16:colId xmlns:a16="http://schemas.microsoft.com/office/drawing/2014/main" val="2116711163"/>
                    </a:ext>
                  </a:extLst>
                </a:gridCol>
                <a:gridCol w="929878">
                  <a:extLst>
                    <a:ext uri="{9D8B030D-6E8A-4147-A177-3AD203B41FA5}">
                      <a16:colId xmlns:a16="http://schemas.microsoft.com/office/drawing/2014/main" val="1186885001"/>
                    </a:ext>
                  </a:extLst>
                </a:gridCol>
              </a:tblGrid>
              <a:tr h="246621">
                <a:tc>
                  <a:txBody>
                    <a:bodyPr/>
                    <a:lstStyle/>
                    <a:p>
                      <a:pPr algn="ctr"/>
                      <a:r>
                        <a:rPr lang="en-US" sz="900">
                          <a:solidFill>
                            <a:schemeClr val="bg1"/>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tc>
                  <a:txBody>
                    <a:bodyPr/>
                    <a:lstStyle/>
                    <a:p>
                      <a:pPr algn="ctr"/>
                      <a:r>
                        <a:rPr lang="en-US" sz="900">
                          <a:solidFill>
                            <a:schemeClr val="bg1"/>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tc>
                  <a:txBody>
                    <a:bodyPr/>
                    <a:lstStyle/>
                    <a:p>
                      <a:pPr algn="ctr"/>
                      <a:r>
                        <a:rPr lang="en-US" sz="900">
                          <a:solidFill>
                            <a:schemeClr val="bg1"/>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tc>
                  <a:txBody>
                    <a:bodyPr/>
                    <a:lstStyle/>
                    <a:p>
                      <a:pPr algn="ctr"/>
                      <a:r>
                        <a:rPr lang="en-US" sz="900">
                          <a:solidFill>
                            <a:schemeClr val="bg1"/>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41017008"/>
                  </a:ext>
                </a:extLst>
              </a:tr>
              <a:tr h="248648">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63530">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88922">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800,000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56088">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36%</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95885">
                <a:tc>
                  <a:txBody>
                    <a:bodyPr/>
                    <a:lstStyle/>
                    <a:p>
                      <a:pPr algn="ctr"/>
                      <a:r>
                        <a:rPr lang="en-US" sz="900">
                          <a:solidFill>
                            <a:srgbClr val="222233"/>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5,000,000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4,500,000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+11%</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graphicFrame>
        <p:nvGraphicFramePr>
          <p:cNvPr id="4" name="Table Placeholder 3">
            <a:extLst>
              <a:ext uri="{FF2B5EF4-FFF2-40B4-BE49-F238E27FC236}">
                <a16:creationId xmlns:a16="http://schemas.microsoft.com/office/drawing/2014/main" id="{8C330663-8485-E2DF-8A0A-E1746FF8255C}"/>
              </a:ext>
            </a:extLst>
          </p:cNvPr>
          <p:cNvGraphicFramePr>
            <a:graphicFrameLocks/>
          </p:cNvGraphicFramePr>
          <p:nvPr userDrawn="1">
            <p:extLst>
              <p:ext uri="{D42A27DB-BD31-4B8C-83A1-F6EECF244321}">
                <p14:modId xmlns:p14="http://schemas.microsoft.com/office/powerpoint/2010/main" val="4080314668"/>
              </p:ext>
            </p:extLst>
          </p:nvPr>
        </p:nvGraphicFramePr>
        <p:xfrm>
          <a:off x="298825" y="2882863"/>
          <a:ext cx="3985580" cy="1504785"/>
        </p:xfrm>
        <a:graphic>
          <a:graphicData uri="http://schemas.openxmlformats.org/drawingml/2006/table">
            <a:tbl>
              <a:tblPr firstRow="1" bandRow="1">
                <a:tableStyleId>{7E9639D4-E3E2-4D34-9284-5A2195B3D0D7}</a:tableStyleId>
              </a:tblPr>
              <a:tblGrid>
                <a:gridCol w="1451294">
                  <a:extLst>
                    <a:ext uri="{9D8B030D-6E8A-4147-A177-3AD203B41FA5}">
                      <a16:colId xmlns:a16="http://schemas.microsoft.com/office/drawing/2014/main" val="130956065"/>
                    </a:ext>
                  </a:extLst>
                </a:gridCol>
                <a:gridCol w="803321">
                  <a:extLst>
                    <a:ext uri="{9D8B030D-6E8A-4147-A177-3AD203B41FA5}">
                      <a16:colId xmlns:a16="http://schemas.microsoft.com/office/drawing/2014/main" val="2749965458"/>
                    </a:ext>
                  </a:extLst>
                </a:gridCol>
                <a:gridCol w="879827">
                  <a:extLst>
                    <a:ext uri="{9D8B030D-6E8A-4147-A177-3AD203B41FA5}">
                      <a16:colId xmlns:a16="http://schemas.microsoft.com/office/drawing/2014/main" val="2116711163"/>
                    </a:ext>
                  </a:extLst>
                </a:gridCol>
                <a:gridCol w="851138">
                  <a:extLst>
                    <a:ext uri="{9D8B030D-6E8A-4147-A177-3AD203B41FA5}">
                      <a16:colId xmlns:a16="http://schemas.microsoft.com/office/drawing/2014/main" val="1186885001"/>
                    </a:ext>
                  </a:extLst>
                </a:gridCol>
              </a:tblGrid>
              <a:tr h="231989">
                <a:tc>
                  <a:txBody>
                    <a:bodyPr/>
                    <a:lstStyle/>
                    <a:p>
                      <a:pPr algn="ctr"/>
                      <a:r>
                        <a:rPr lang="en-US" sz="900">
                          <a:solidFill>
                            <a:schemeClr val="bg1"/>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tc>
                  <a:txBody>
                    <a:bodyPr/>
                    <a:lstStyle/>
                    <a:p>
                      <a:pPr algn="ctr"/>
                      <a:r>
                        <a:rPr lang="en-US" sz="900">
                          <a:solidFill>
                            <a:schemeClr val="bg1"/>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tc>
                  <a:txBody>
                    <a:bodyPr/>
                    <a:lstStyle/>
                    <a:p>
                      <a:pPr algn="ctr"/>
                      <a:r>
                        <a:rPr lang="en-US" sz="900">
                          <a:solidFill>
                            <a:schemeClr val="bg1"/>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tc>
                  <a:txBody>
                    <a:bodyPr/>
                    <a:lstStyle/>
                    <a:p>
                      <a:pPr algn="ctr"/>
                      <a:r>
                        <a:rPr lang="en-US" sz="900">
                          <a:solidFill>
                            <a:schemeClr val="bg1"/>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extLst>
                  <a:ext uri="{0D108BD9-81ED-4DB2-BD59-A6C34878D82A}">
                    <a16:rowId xmlns:a16="http://schemas.microsoft.com/office/drawing/2014/main" val="3741017008"/>
                  </a:ext>
                </a:extLst>
              </a:tr>
              <a:tr h="233895">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47895">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71781">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800,000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40895">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36%</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78330">
                <a:tc>
                  <a:txBody>
                    <a:bodyPr/>
                    <a:lstStyle/>
                    <a:p>
                      <a:pPr algn="ctr"/>
                      <a:r>
                        <a:rPr lang="en-US" sz="900">
                          <a:solidFill>
                            <a:srgbClr val="222233"/>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5,000,000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4,500,000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+11%</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graphicFrame>
        <p:nvGraphicFramePr>
          <p:cNvPr id="9" name="Table Placeholder 3">
            <a:extLst>
              <a:ext uri="{FF2B5EF4-FFF2-40B4-BE49-F238E27FC236}">
                <a16:creationId xmlns:a16="http://schemas.microsoft.com/office/drawing/2014/main" id="{D7083553-258D-4A49-E44F-A6387CA481F0}"/>
              </a:ext>
            </a:extLst>
          </p:cNvPr>
          <p:cNvGraphicFramePr>
            <a:graphicFrameLocks/>
          </p:cNvGraphicFramePr>
          <p:nvPr userDrawn="1">
            <p:extLst>
              <p:ext uri="{D42A27DB-BD31-4B8C-83A1-F6EECF244321}">
                <p14:modId xmlns:p14="http://schemas.microsoft.com/office/powerpoint/2010/main" val="2129321133"/>
              </p:ext>
            </p:extLst>
          </p:nvPr>
        </p:nvGraphicFramePr>
        <p:xfrm>
          <a:off x="4490884" y="2882862"/>
          <a:ext cx="4354291" cy="1504785"/>
        </p:xfrm>
        <a:graphic>
          <a:graphicData uri="http://schemas.openxmlformats.org/drawingml/2006/table">
            <a:tbl>
              <a:tblPr firstRow="1" bandRow="1">
                <a:tableStyleId>{7E9639D4-E3E2-4D34-9284-5A2195B3D0D7}</a:tableStyleId>
              </a:tblPr>
              <a:tblGrid>
                <a:gridCol w="1585554">
                  <a:extLst>
                    <a:ext uri="{9D8B030D-6E8A-4147-A177-3AD203B41FA5}">
                      <a16:colId xmlns:a16="http://schemas.microsoft.com/office/drawing/2014/main" val="130956065"/>
                    </a:ext>
                  </a:extLst>
                </a:gridCol>
                <a:gridCol w="877638">
                  <a:extLst>
                    <a:ext uri="{9D8B030D-6E8A-4147-A177-3AD203B41FA5}">
                      <a16:colId xmlns:a16="http://schemas.microsoft.com/office/drawing/2014/main" val="2749965458"/>
                    </a:ext>
                  </a:extLst>
                </a:gridCol>
                <a:gridCol w="961221">
                  <a:extLst>
                    <a:ext uri="{9D8B030D-6E8A-4147-A177-3AD203B41FA5}">
                      <a16:colId xmlns:a16="http://schemas.microsoft.com/office/drawing/2014/main" val="2116711163"/>
                    </a:ext>
                  </a:extLst>
                </a:gridCol>
                <a:gridCol w="929878">
                  <a:extLst>
                    <a:ext uri="{9D8B030D-6E8A-4147-A177-3AD203B41FA5}">
                      <a16:colId xmlns:a16="http://schemas.microsoft.com/office/drawing/2014/main" val="1186885001"/>
                    </a:ext>
                  </a:extLst>
                </a:gridCol>
              </a:tblGrid>
              <a:tr h="231989">
                <a:tc>
                  <a:txBody>
                    <a:bodyPr/>
                    <a:lstStyle/>
                    <a:p>
                      <a:pPr algn="ctr"/>
                      <a:r>
                        <a:rPr lang="en-US" sz="900">
                          <a:solidFill>
                            <a:schemeClr val="bg1"/>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tx1"/>
                    </a:solidFill>
                  </a:tcPr>
                </a:tc>
                <a:tc>
                  <a:txBody>
                    <a:bodyPr/>
                    <a:lstStyle/>
                    <a:p>
                      <a:pPr algn="ctr"/>
                      <a:r>
                        <a:rPr lang="en-US" sz="900">
                          <a:solidFill>
                            <a:schemeClr val="bg1"/>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tx1"/>
                    </a:solidFill>
                  </a:tcPr>
                </a:tc>
                <a:tc>
                  <a:txBody>
                    <a:bodyPr/>
                    <a:lstStyle/>
                    <a:p>
                      <a:pPr algn="ctr"/>
                      <a:r>
                        <a:rPr lang="en-US" sz="900">
                          <a:solidFill>
                            <a:schemeClr val="bg1"/>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tx1"/>
                    </a:solidFill>
                  </a:tcPr>
                </a:tc>
                <a:tc>
                  <a:txBody>
                    <a:bodyPr/>
                    <a:lstStyle/>
                    <a:p>
                      <a:pPr algn="ctr"/>
                      <a:r>
                        <a:rPr lang="en-US" sz="900">
                          <a:solidFill>
                            <a:schemeClr val="bg1"/>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741017008"/>
                  </a:ext>
                </a:extLst>
              </a:tr>
              <a:tr h="233895">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47895">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71781">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1,000,000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800,000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+25%</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40895">
                <a:tc>
                  <a:txBody>
                    <a:bodyPr/>
                    <a:lstStyle/>
                    <a:p>
                      <a:pPr algn="ctr"/>
                      <a:r>
                        <a:rPr lang="en-US" sz="9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36%</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900">
                          <a:latin typeface="Quicksand" panose="02070303000000060000" pitchFamily="18" charset="77"/>
                        </a:rPr>
                        <a:t>+4%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78330">
                <a:tc>
                  <a:txBody>
                    <a:bodyPr/>
                    <a:lstStyle/>
                    <a:p>
                      <a:pPr algn="ctr"/>
                      <a:r>
                        <a:rPr lang="en-US" sz="900">
                          <a:solidFill>
                            <a:srgbClr val="222233"/>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5,000,000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4,500,000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rgbClr val="222233"/>
                          </a:solidFill>
                          <a:latin typeface="Quicksand" panose="02070303000000060000" pitchFamily="18" charset="77"/>
                        </a:rPr>
                        <a:t>+11%</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sp>
        <p:nvSpPr>
          <p:cNvPr id="10" name="Date Placeholder 1">
            <a:extLst>
              <a:ext uri="{FF2B5EF4-FFF2-40B4-BE49-F238E27FC236}">
                <a16:creationId xmlns:a16="http://schemas.microsoft.com/office/drawing/2014/main" id="{B907ECE0-7B7F-2CB0-8C25-CB34B503FAD0}"/>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235928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lvl1pPr>
          </a:lstStyle>
          <a:p>
            <a:r>
              <a:rPr lang="en-GB"/>
              <a:t>Click to edit Master title style</a:t>
            </a:r>
            <a:endParaRPr lang="en-US"/>
          </a:p>
        </p:txBody>
      </p:sp>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826AD5E9-9AB6-4C89-2163-CB950EA541BD}"/>
              </a:ext>
            </a:extLst>
          </p:cNvPr>
          <p:cNvSpPr>
            <a:spLocks noGrp="1"/>
          </p:cNvSpPr>
          <p:nvPr>
            <p:ph type="body" sz="quarter" idx="14" hasCustomPrompt="1"/>
          </p:nvPr>
        </p:nvSpPr>
        <p:spPr>
          <a:xfrm>
            <a:off x="821452" y="828990"/>
            <a:ext cx="7975961" cy="775373"/>
          </a:xfrm>
        </p:spPr>
        <p:txBody>
          <a:bodyPr anchor="t">
            <a:normAutofit/>
          </a:bodyPr>
          <a:lstStyle>
            <a:lvl1pPr>
              <a:lnSpc>
                <a:spcPct val="100000"/>
              </a:lnSpc>
              <a:spcBef>
                <a:spcPts val="0"/>
              </a:spcBef>
              <a:defRPr sz="1200" b="0">
                <a:solidFill>
                  <a:schemeClr val="tx1">
                    <a:lumMod val="85000"/>
                    <a:lumOff val="15000"/>
                  </a:schemeClr>
                </a:solidFill>
                <a:latin typeface="+mj-lt"/>
              </a:defRPr>
            </a:lvl1pPr>
          </a:lstStyle>
          <a:p>
            <a:pPr lvl="0"/>
            <a:r>
              <a:rPr lang="en-US"/>
              <a:t>Text Here</a:t>
            </a:r>
          </a:p>
        </p:txBody>
      </p:sp>
      <p:graphicFrame>
        <p:nvGraphicFramePr>
          <p:cNvPr id="13" name="Table Placeholder 3">
            <a:extLst>
              <a:ext uri="{FF2B5EF4-FFF2-40B4-BE49-F238E27FC236}">
                <a16:creationId xmlns:a16="http://schemas.microsoft.com/office/drawing/2014/main" id="{15627A5E-B839-9BBC-355E-AD6C1F3075BF}"/>
              </a:ext>
            </a:extLst>
          </p:cNvPr>
          <p:cNvGraphicFramePr>
            <a:graphicFrameLocks/>
          </p:cNvGraphicFramePr>
          <p:nvPr userDrawn="1">
            <p:extLst>
              <p:ext uri="{D42A27DB-BD31-4B8C-83A1-F6EECF244321}">
                <p14:modId xmlns:p14="http://schemas.microsoft.com/office/powerpoint/2010/main" val="2231478348"/>
              </p:ext>
            </p:extLst>
          </p:nvPr>
        </p:nvGraphicFramePr>
        <p:xfrm>
          <a:off x="312714" y="2123006"/>
          <a:ext cx="8518572" cy="2285711"/>
        </p:xfrm>
        <a:graphic>
          <a:graphicData uri="http://schemas.openxmlformats.org/drawingml/2006/table">
            <a:tbl>
              <a:tblPr firstRow="1" bandRow="1">
                <a:tableStyleId>{7E9639D4-E3E2-4D34-9284-5A2195B3D0D7}</a:tableStyleId>
              </a:tblPr>
              <a:tblGrid>
                <a:gridCol w="2129643">
                  <a:extLst>
                    <a:ext uri="{9D8B030D-6E8A-4147-A177-3AD203B41FA5}">
                      <a16:colId xmlns:a16="http://schemas.microsoft.com/office/drawing/2014/main" val="130956065"/>
                    </a:ext>
                  </a:extLst>
                </a:gridCol>
                <a:gridCol w="2129643">
                  <a:extLst>
                    <a:ext uri="{9D8B030D-6E8A-4147-A177-3AD203B41FA5}">
                      <a16:colId xmlns:a16="http://schemas.microsoft.com/office/drawing/2014/main" val="2749965458"/>
                    </a:ext>
                  </a:extLst>
                </a:gridCol>
                <a:gridCol w="2129643">
                  <a:extLst>
                    <a:ext uri="{9D8B030D-6E8A-4147-A177-3AD203B41FA5}">
                      <a16:colId xmlns:a16="http://schemas.microsoft.com/office/drawing/2014/main" val="2116711163"/>
                    </a:ext>
                  </a:extLst>
                </a:gridCol>
                <a:gridCol w="2129643">
                  <a:extLst>
                    <a:ext uri="{9D8B030D-6E8A-4147-A177-3AD203B41FA5}">
                      <a16:colId xmlns:a16="http://schemas.microsoft.com/office/drawing/2014/main" val="1186885001"/>
                    </a:ext>
                  </a:extLst>
                </a:gridCol>
              </a:tblGrid>
              <a:tr h="415275">
                <a:tc>
                  <a:txBody>
                    <a:bodyPr/>
                    <a:lstStyle/>
                    <a:p>
                      <a:pPr algn="ctr"/>
                      <a:r>
                        <a:rPr lang="en-US" sz="1200">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tc>
                  <a:txBody>
                    <a:bodyPr/>
                    <a:lstStyle/>
                    <a:p>
                      <a:pPr algn="ctr"/>
                      <a:r>
                        <a:rPr lang="en-US" sz="1200">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tc>
                  <a:txBody>
                    <a:bodyPr/>
                    <a:lstStyle/>
                    <a:p>
                      <a:pPr algn="ctr"/>
                      <a:r>
                        <a:rPr lang="en-US" sz="1200">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tc>
                  <a:txBody>
                    <a:bodyPr/>
                    <a:lstStyle/>
                    <a:p>
                      <a:pPr algn="ctr"/>
                      <a:r>
                        <a:rPr lang="en-US" sz="1200">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extLst>
                  <a:ext uri="{0D108BD9-81ED-4DB2-BD59-A6C34878D82A}">
                    <a16:rowId xmlns:a16="http://schemas.microsoft.com/office/drawing/2014/main" val="3741017008"/>
                  </a:ext>
                </a:extLst>
              </a:tr>
              <a:tr h="343721">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364294">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1,400,000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399394">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800,000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+25%</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354007">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40%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36%</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409020">
                <a:tc>
                  <a:txBody>
                    <a:bodyPr/>
                    <a:lstStyle/>
                    <a:p>
                      <a:pPr algn="ctr"/>
                      <a:r>
                        <a:rPr lang="en-US" sz="1200">
                          <a:solidFill>
                            <a:schemeClr val="tx1">
                              <a:lumMod val="85000"/>
                              <a:lumOff val="15000"/>
                            </a:schemeClr>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tc>
                  <a:txBody>
                    <a:bodyPr/>
                    <a:lstStyle/>
                    <a:p>
                      <a:pPr algn="ctr"/>
                      <a:r>
                        <a:rPr lang="en-US" sz="1200">
                          <a:solidFill>
                            <a:schemeClr val="tx1">
                              <a:lumMod val="85000"/>
                              <a:lumOff val="15000"/>
                            </a:schemeClr>
                          </a:solidFill>
                          <a:latin typeface="Quicksand" panose="02070303000000060000" pitchFamily="18" charset="77"/>
                        </a:rPr>
                        <a:t>5,000,000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tc>
                  <a:txBody>
                    <a:bodyPr/>
                    <a:lstStyle/>
                    <a:p>
                      <a:pPr algn="ctr"/>
                      <a:r>
                        <a:rPr lang="en-US" sz="1200">
                          <a:solidFill>
                            <a:schemeClr val="tx1">
                              <a:lumMod val="85000"/>
                              <a:lumOff val="15000"/>
                            </a:schemeClr>
                          </a:solidFill>
                          <a:latin typeface="Quicksand" panose="02070303000000060000" pitchFamily="18" charset="77"/>
                        </a:rPr>
                        <a:t>4,500,000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tc>
                  <a:txBody>
                    <a:bodyPr/>
                    <a:lstStyle/>
                    <a:p>
                      <a:pPr algn="ctr"/>
                      <a:r>
                        <a:rPr lang="en-US" sz="1200">
                          <a:solidFill>
                            <a:schemeClr val="tx1">
                              <a:lumMod val="85000"/>
                              <a:lumOff val="15000"/>
                            </a:schemeClr>
                          </a:solidFill>
                          <a:latin typeface="Quicksand" panose="02070303000000060000" pitchFamily="18" charset="77"/>
                        </a:rPr>
                        <a:t>+11%</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extLst>
                  <a:ext uri="{0D108BD9-81ED-4DB2-BD59-A6C34878D82A}">
                    <a16:rowId xmlns:a16="http://schemas.microsoft.com/office/drawing/2014/main" val="1918266800"/>
                  </a:ext>
                </a:extLst>
              </a:tr>
            </a:tbl>
          </a:graphicData>
        </a:graphic>
      </p:graphicFrame>
      <p:sp>
        <p:nvSpPr>
          <p:cNvPr id="3" name="Date Placeholder 1">
            <a:extLst>
              <a:ext uri="{FF2B5EF4-FFF2-40B4-BE49-F238E27FC236}">
                <a16:creationId xmlns:a16="http://schemas.microsoft.com/office/drawing/2014/main" id="{CD96CB06-2D9B-9E36-399E-118EAF3EF018}"/>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401342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5">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lvl1pPr>
          </a:lstStyle>
          <a:p>
            <a:r>
              <a:rPr lang="en-GB"/>
              <a:t>Click to edit Master title style</a:t>
            </a:r>
            <a:endParaRPr lang="en-US"/>
          </a:p>
        </p:txBody>
      </p:sp>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826AD5E9-9AB6-4C89-2163-CB950EA541BD}"/>
              </a:ext>
            </a:extLst>
          </p:cNvPr>
          <p:cNvSpPr>
            <a:spLocks noGrp="1"/>
          </p:cNvSpPr>
          <p:nvPr>
            <p:ph type="body" sz="quarter" idx="14" hasCustomPrompt="1"/>
          </p:nvPr>
        </p:nvSpPr>
        <p:spPr>
          <a:xfrm>
            <a:off x="821452" y="828990"/>
            <a:ext cx="7975961" cy="775373"/>
          </a:xfrm>
        </p:spPr>
        <p:txBody>
          <a:bodyPr anchor="t">
            <a:normAutofit/>
          </a:bodyPr>
          <a:lstStyle>
            <a:lvl1pPr>
              <a:lnSpc>
                <a:spcPct val="100000"/>
              </a:lnSpc>
              <a:spcBef>
                <a:spcPts val="0"/>
              </a:spcBef>
              <a:defRPr sz="1200" b="0">
                <a:solidFill>
                  <a:schemeClr val="tx1">
                    <a:lumMod val="85000"/>
                    <a:lumOff val="15000"/>
                  </a:schemeClr>
                </a:solidFill>
                <a:latin typeface="+mj-lt"/>
              </a:defRPr>
            </a:lvl1pPr>
          </a:lstStyle>
          <a:p>
            <a:pPr lvl="0"/>
            <a:r>
              <a:rPr lang="en-US"/>
              <a:t>Text Here</a:t>
            </a:r>
          </a:p>
        </p:txBody>
      </p:sp>
      <p:graphicFrame>
        <p:nvGraphicFramePr>
          <p:cNvPr id="13" name="Table Placeholder 3">
            <a:extLst>
              <a:ext uri="{FF2B5EF4-FFF2-40B4-BE49-F238E27FC236}">
                <a16:creationId xmlns:a16="http://schemas.microsoft.com/office/drawing/2014/main" id="{15627A5E-B839-9BBC-355E-AD6C1F3075BF}"/>
              </a:ext>
            </a:extLst>
          </p:cNvPr>
          <p:cNvGraphicFramePr>
            <a:graphicFrameLocks/>
          </p:cNvGraphicFramePr>
          <p:nvPr userDrawn="1">
            <p:extLst>
              <p:ext uri="{D42A27DB-BD31-4B8C-83A1-F6EECF244321}">
                <p14:modId xmlns:p14="http://schemas.microsoft.com/office/powerpoint/2010/main" val="2725655231"/>
              </p:ext>
            </p:extLst>
          </p:nvPr>
        </p:nvGraphicFramePr>
        <p:xfrm>
          <a:off x="312714" y="2123006"/>
          <a:ext cx="8518572" cy="2285711"/>
        </p:xfrm>
        <a:graphic>
          <a:graphicData uri="http://schemas.openxmlformats.org/drawingml/2006/table">
            <a:tbl>
              <a:tblPr firstRow="1" bandRow="1">
                <a:tableStyleId>{7E9639D4-E3E2-4D34-9284-5A2195B3D0D7}</a:tableStyleId>
              </a:tblPr>
              <a:tblGrid>
                <a:gridCol w="2129643">
                  <a:extLst>
                    <a:ext uri="{9D8B030D-6E8A-4147-A177-3AD203B41FA5}">
                      <a16:colId xmlns:a16="http://schemas.microsoft.com/office/drawing/2014/main" val="130956065"/>
                    </a:ext>
                  </a:extLst>
                </a:gridCol>
                <a:gridCol w="2129643">
                  <a:extLst>
                    <a:ext uri="{9D8B030D-6E8A-4147-A177-3AD203B41FA5}">
                      <a16:colId xmlns:a16="http://schemas.microsoft.com/office/drawing/2014/main" val="2749965458"/>
                    </a:ext>
                  </a:extLst>
                </a:gridCol>
                <a:gridCol w="2129643">
                  <a:extLst>
                    <a:ext uri="{9D8B030D-6E8A-4147-A177-3AD203B41FA5}">
                      <a16:colId xmlns:a16="http://schemas.microsoft.com/office/drawing/2014/main" val="2116711163"/>
                    </a:ext>
                  </a:extLst>
                </a:gridCol>
                <a:gridCol w="2129643">
                  <a:extLst>
                    <a:ext uri="{9D8B030D-6E8A-4147-A177-3AD203B41FA5}">
                      <a16:colId xmlns:a16="http://schemas.microsoft.com/office/drawing/2014/main" val="1186885001"/>
                    </a:ext>
                  </a:extLst>
                </a:gridCol>
              </a:tblGrid>
              <a:tr h="415275">
                <a:tc>
                  <a:txBody>
                    <a:bodyPr/>
                    <a:lstStyle/>
                    <a:p>
                      <a:pPr algn="ctr"/>
                      <a:r>
                        <a:rPr lang="en-US" sz="1200">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solidFill>
                  </a:tcPr>
                </a:tc>
                <a:tc>
                  <a:txBody>
                    <a:bodyPr/>
                    <a:lstStyle/>
                    <a:p>
                      <a:pPr algn="ctr"/>
                      <a:r>
                        <a:rPr lang="en-US" sz="1200">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solidFill>
                  </a:tcPr>
                </a:tc>
                <a:tc>
                  <a:txBody>
                    <a:bodyPr/>
                    <a:lstStyle/>
                    <a:p>
                      <a:pPr algn="ctr"/>
                      <a:r>
                        <a:rPr lang="en-US" sz="1200">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solidFill>
                  </a:tcPr>
                </a:tc>
                <a:tc>
                  <a:txBody>
                    <a:bodyPr/>
                    <a:lstStyle/>
                    <a:p>
                      <a:pPr algn="ctr"/>
                      <a:r>
                        <a:rPr lang="en-US" sz="1200">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22233"/>
                    </a:solidFill>
                  </a:tcPr>
                </a:tc>
                <a:extLst>
                  <a:ext uri="{0D108BD9-81ED-4DB2-BD59-A6C34878D82A}">
                    <a16:rowId xmlns:a16="http://schemas.microsoft.com/office/drawing/2014/main" val="3741017008"/>
                  </a:ext>
                </a:extLst>
              </a:tr>
              <a:tr h="343721">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364294">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1,200,000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1,400,000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399394">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1,000,000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800,000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+25%</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354007">
                <a:tc>
                  <a:txBody>
                    <a:bodyPr/>
                    <a:lstStyle/>
                    <a:p>
                      <a:pPr algn="ctr"/>
                      <a:r>
                        <a:rPr lang="en-US" sz="1200">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40%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36%</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a:txBody>
                    <a:bodyPr/>
                    <a:lstStyle/>
                    <a:p>
                      <a:pPr algn="ctr"/>
                      <a:r>
                        <a:rPr lang="en-US" sz="1200">
                          <a:latin typeface="Quicksand" panose="02070303000000060000" pitchFamily="18" charset="77"/>
                        </a:rPr>
                        <a:t>+4%</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409020">
                <a:tc>
                  <a:txBody>
                    <a:bodyPr/>
                    <a:lstStyle/>
                    <a:p>
                      <a:pPr algn="ctr"/>
                      <a:r>
                        <a:rPr lang="en-US" sz="1200">
                          <a:solidFill>
                            <a:schemeClr val="bg1"/>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88858B"/>
                    </a:solidFill>
                  </a:tcPr>
                </a:tc>
                <a:tc>
                  <a:txBody>
                    <a:bodyPr/>
                    <a:lstStyle/>
                    <a:p>
                      <a:pPr algn="ctr"/>
                      <a:r>
                        <a:rPr lang="en-US" sz="1200">
                          <a:solidFill>
                            <a:schemeClr val="bg1"/>
                          </a:solidFill>
                          <a:latin typeface="Quicksand" panose="02070303000000060000" pitchFamily="18" charset="77"/>
                        </a:rPr>
                        <a:t>5,000,000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88858B"/>
                    </a:solidFill>
                  </a:tcPr>
                </a:tc>
                <a:tc>
                  <a:txBody>
                    <a:bodyPr/>
                    <a:lstStyle/>
                    <a:p>
                      <a:pPr algn="ctr"/>
                      <a:r>
                        <a:rPr lang="en-US" sz="1200">
                          <a:solidFill>
                            <a:schemeClr val="bg1"/>
                          </a:solidFill>
                          <a:latin typeface="Quicksand" panose="02070303000000060000" pitchFamily="18" charset="77"/>
                        </a:rPr>
                        <a:t>4,500,000</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88858B"/>
                    </a:solidFill>
                  </a:tcPr>
                </a:tc>
                <a:tc>
                  <a:txBody>
                    <a:bodyPr/>
                    <a:lstStyle/>
                    <a:p>
                      <a:pPr algn="ctr"/>
                      <a:r>
                        <a:rPr lang="en-US" sz="1200">
                          <a:solidFill>
                            <a:schemeClr val="bg1"/>
                          </a:solidFill>
                          <a:latin typeface="Quicksand" panose="02070303000000060000" pitchFamily="18" charset="77"/>
                        </a:rPr>
                        <a:t>+11%</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88858B"/>
                    </a:solidFill>
                  </a:tcPr>
                </a:tc>
                <a:extLst>
                  <a:ext uri="{0D108BD9-81ED-4DB2-BD59-A6C34878D82A}">
                    <a16:rowId xmlns:a16="http://schemas.microsoft.com/office/drawing/2014/main" val="1918266800"/>
                  </a:ext>
                </a:extLst>
              </a:tr>
            </a:tbl>
          </a:graphicData>
        </a:graphic>
      </p:graphicFrame>
      <p:sp>
        <p:nvSpPr>
          <p:cNvPr id="3" name="Date Placeholder 1">
            <a:extLst>
              <a:ext uri="{FF2B5EF4-FFF2-40B4-BE49-F238E27FC236}">
                <a16:creationId xmlns:a16="http://schemas.microsoft.com/office/drawing/2014/main" id="{EAD50D74-4BF8-0235-1EE0-ACF35AF5DA9D}"/>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2421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5">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lvl1pPr>
          </a:lstStyle>
          <a:p>
            <a:r>
              <a:rPr lang="en-GB"/>
              <a:t>Click to edit Master title style</a:t>
            </a:r>
            <a:endParaRPr lang="en-US"/>
          </a:p>
        </p:txBody>
      </p:sp>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 name="Date Placeholder 1">
            <a:extLst>
              <a:ext uri="{FF2B5EF4-FFF2-40B4-BE49-F238E27FC236}">
                <a16:creationId xmlns:a16="http://schemas.microsoft.com/office/drawing/2014/main" id="{11E0AD5C-A288-647C-63EC-D6DA7AB9EB9F}"/>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568708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7">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pic>
        <p:nvPicPr>
          <p:cNvPr id="10" name="Graphic 9">
            <a:extLst>
              <a:ext uri="{FF2B5EF4-FFF2-40B4-BE49-F238E27FC236}">
                <a16:creationId xmlns:a16="http://schemas.microsoft.com/office/drawing/2014/main" id="{B7D1F388-6F8F-470F-C199-6DF89CDEC486}"/>
              </a:ext>
            </a:extLst>
          </p:cNvPr>
          <p:cNvPicPr>
            <a:picLocks noChangeAspect="1"/>
          </p:cNvPicPr>
          <p:nvPr userDrawn="1"/>
        </p:nvPicPr>
        <p:blipFill>
          <a:blip>
            <a:extLst>
              <a:ext uri="{96DAC541-7B7A-43D3-8B79-37D633B846F1}">
                <asvg:svgBlip xmlns:asvg="http://schemas.microsoft.com/office/drawing/2016/SVG/main" r:embed="rId3"/>
              </a:ext>
            </a:extLst>
          </a:blip>
          <a:srcRect l="5787" t="26643" r="5787" b="26643"/>
          <a:stretch/>
        </p:blipFill>
        <p:spPr>
          <a:xfrm>
            <a:off x="2875936" y="696446"/>
            <a:ext cx="3392129" cy="640014"/>
          </a:xfrm>
          <a:prstGeom prst="rect">
            <a:avLst/>
          </a:prstGeom>
        </p:spPr>
      </p:pic>
      <p:sp>
        <p:nvSpPr>
          <p:cNvPr id="2" name="Date Placeholder 1">
            <a:extLst>
              <a:ext uri="{FF2B5EF4-FFF2-40B4-BE49-F238E27FC236}">
                <a16:creationId xmlns:a16="http://schemas.microsoft.com/office/drawing/2014/main" id="{2F2E59C4-98F9-824B-1C7E-F73C00F7BAD0}"/>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084503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31DE3-B82E-C45E-60B9-5A20FB798F43}"/>
              </a:ext>
            </a:extLst>
          </p:cNvPr>
          <p:cNvSpPr>
            <a:spLocks noGrp="1"/>
          </p:cNvSpPr>
          <p:nvPr>
            <p:ph type="title"/>
          </p:nvPr>
        </p:nvSpPr>
        <p:spPr>
          <a:xfrm>
            <a:off x="192029" y="789973"/>
            <a:ext cx="3407649" cy="1838927"/>
          </a:xfrm>
        </p:spPr>
        <p:txBody>
          <a:bodyPr anchor="b">
            <a:normAutofit/>
          </a:bodyPr>
          <a:lstStyle>
            <a:lvl1pPr>
              <a:defRPr sz="3000"/>
            </a:lvl1pPr>
          </a:lstStyle>
          <a:p>
            <a:r>
              <a:rPr lang="en-GB"/>
              <a:t>Click to edit Master title style</a:t>
            </a:r>
            <a:endParaRPr lang="en-US"/>
          </a:p>
        </p:txBody>
      </p:sp>
      <p:sp>
        <p:nvSpPr>
          <p:cNvPr id="7" name="Date Placeholder 1">
            <a:extLst>
              <a:ext uri="{FF2B5EF4-FFF2-40B4-BE49-F238E27FC236}">
                <a16:creationId xmlns:a16="http://schemas.microsoft.com/office/drawing/2014/main" id="{0CA4D6C0-8473-EA98-6987-FBC73FC12AF4}"/>
              </a:ext>
            </a:extLst>
          </p:cNvPr>
          <p:cNvSpPr>
            <a:spLocks noGrp="1"/>
          </p:cNvSpPr>
          <p:nvPr>
            <p:ph type="dt" sz="half" idx="10"/>
          </p:nvPr>
        </p:nvSpPr>
        <p:spPr>
          <a:xfrm>
            <a:off x="7191682" y="4816904"/>
            <a:ext cx="1779270" cy="171450"/>
          </a:xfrm>
          <a:prstGeom prst="rect">
            <a:avLst/>
          </a:prstGeom>
        </p:spPr>
        <p:txBody>
          <a:bodyPr anchor="ctr"/>
          <a:lstStyle>
            <a:lvl1pPr>
              <a:defRPr sz="900">
                <a:solidFill>
                  <a:schemeClr val="bg1"/>
                </a:solidFill>
              </a:defRPr>
            </a:lvl1pPr>
          </a:lstStyle>
          <a:p>
            <a:fld id="{896998E5-2466-48A1-884A-29AA3E8C2B0E}" type="datetime4">
              <a:rPr lang="en-US" smtClean="0"/>
              <a:t>July 30, 2026</a:t>
            </a:fld>
            <a:endParaRPr lang="en-US"/>
          </a:p>
        </p:txBody>
      </p:sp>
      <p:sp>
        <p:nvSpPr>
          <p:cNvPr id="39" name="Text Placeholder 2">
            <a:extLst>
              <a:ext uri="{FF2B5EF4-FFF2-40B4-BE49-F238E27FC236}">
                <a16:creationId xmlns:a16="http://schemas.microsoft.com/office/drawing/2014/main" id="{B234DA16-58F2-3AD8-B6B9-CB6A9062E27D}"/>
              </a:ext>
            </a:extLst>
          </p:cNvPr>
          <p:cNvSpPr>
            <a:spLocks noGrp="1"/>
          </p:cNvSpPr>
          <p:nvPr>
            <p:ph type="body" idx="1" hasCustomPrompt="1"/>
          </p:nvPr>
        </p:nvSpPr>
        <p:spPr>
          <a:xfrm>
            <a:off x="209392" y="2760900"/>
            <a:ext cx="3396218" cy="419099"/>
          </a:xfrm>
        </p:spPr>
        <p:txBody>
          <a:bodyPr anchor="ctr">
            <a:normAutofit/>
          </a:bodyPr>
          <a:lstStyle>
            <a:lvl1pPr marL="0" indent="0">
              <a:lnSpc>
                <a:spcPct val="100000"/>
              </a:lnSpc>
              <a:spcBef>
                <a:spcPts val="0"/>
              </a:spcBef>
              <a:buNone/>
              <a:defRPr sz="1500" b="1">
                <a:solidFill>
                  <a:srgbClr val="6680FF"/>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add Sub Headline</a:t>
            </a:r>
          </a:p>
        </p:txBody>
      </p:sp>
      <p:sp>
        <p:nvSpPr>
          <p:cNvPr id="40" name="Text Placeholder 29">
            <a:extLst>
              <a:ext uri="{FF2B5EF4-FFF2-40B4-BE49-F238E27FC236}">
                <a16:creationId xmlns:a16="http://schemas.microsoft.com/office/drawing/2014/main" id="{2A8EDB84-0A65-30B6-7233-C1800238786B}"/>
              </a:ext>
            </a:extLst>
          </p:cNvPr>
          <p:cNvSpPr>
            <a:spLocks noGrp="1"/>
          </p:cNvSpPr>
          <p:nvPr>
            <p:ph type="body" sz="quarter" idx="14" hasCustomPrompt="1"/>
          </p:nvPr>
        </p:nvSpPr>
        <p:spPr>
          <a:xfrm>
            <a:off x="209392" y="3311013"/>
            <a:ext cx="3825398" cy="1502922"/>
          </a:xfrm>
        </p:spPr>
        <p:txBody>
          <a:bodyPr anchor="t">
            <a:normAutofit/>
          </a:bodyPr>
          <a:lstStyle>
            <a:lvl1pPr>
              <a:lnSpc>
                <a:spcPct val="100000"/>
              </a:lnSpc>
              <a:spcBef>
                <a:spcPts val="0"/>
              </a:spcBef>
              <a:defRPr sz="1200" b="0">
                <a:solidFill>
                  <a:schemeClr val="tx1">
                    <a:lumMod val="75000"/>
                    <a:lumOff val="25000"/>
                  </a:schemeClr>
                </a:solidFill>
                <a:latin typeface="+mn-lt"/>
              </a:defRPr>
            </a:lvl1pPr>
          </a:lstStyle>
          <a:p>
            <a:pPr lvl="0"/>
            <a:r>
              <a:rPr lang="en-US"/>
              <a:t>Text Here</a:t>
            </a:r>
          </a:p>
        </p:txBody>
      </p:sp>
      <p:sp>
        <p:nvSpPr>
          <p:cNvPr id="3" name="Rectangle 2">
            <a:extLst>
              <a:ext uri="{FF2B5EF4-FFF2-40B4-BE49-F238E27FC236}">
                <a16:creationId xmlns:a16="http://schemas.microsoft.com/office/drawing/2014/main" id="{98437B34-0C8E-9F9B-1EE9-F268EC67DC11}"/>
              </a:ext>
            </a:extLst>
          </p:cNvPr>
          <p:cNvSpPr/>
          <p:nvPr userDrawn="1"/>
        </p:nvSpPr>
        <p:spPr>
          <a:xfrm>
            <a:off x="6754761" y="0"/>
            <a:ext cx="2389239"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Picture Placeholder 12">
            <a:extLst>
              <a:ext uri="{FF2B5EF4-FFF2-40B4-BE49-F238E27FC236}">
                <a16:creationId xmlns:a16="http://schemas.microsoft.com/office/drawing/2014/main" id="{6305312A-0436-7089-F128-24EB5817FE51}"/>
              </a:ext>
            </a:extLst>
          </p:cNvPr>
          <p:cNvSpPr>
            <a:spLocks noGrp="1"/>
          </p:cNvSpPr>
          <p:nvPr>
            <p:ph type="pic" sz="quarter" idx="15"/>
          </p:nvPr>
        </p:nvSpPr>
        <p:spPr>
          <a:xfrm>
            <a:off x="4483510" y="789973"/>
            <a:ext cx="4313903" cy="3659738"/>
          </a:xfrm>
          <a:custGeom>
            <a:avLst/>
            <a:gdLst>
              <a:gd name="connsiteX0" fmla="*/ 196564 w 5988732"/>
              <a:gd name="connsiteY0" fmla="*/ 0 h 4709249"/>
              <a:gd name="connsiteX1" fmla="*/ 5792168 w 5988732"/>
              <a:gd name="connsiteY1" fmla="*/ 0 h 4709249"/>
              <a:gd name="connsiteX2" fmla="*/ 5988732 w 5988732"/>
              <a:gd name="connsiteY2" fmla="*/ 196564 h 4709249"/>
              <a:gd name="connsiteX3" fmla="*/ 5988732 w 5988732"/>
              <a:gd name="connsiteY3" fmla="*/ 4512685 h 4709249"/>
              <a:gd name="connsiteX4" fmla="*/ 5792168 w 5988732"/>
              <a:gd name="connsiteY4" fmla="*/ 4709249 h 4709249"/>
              <a:gd name="connsiteX5" fmla="*/ 196564 w 5988732"/>
              <a:gd name="connsiteY5" fmla="*/ 4709249 h 4709249"/>
              <a:gd name="connsiteX6" fmla="*/ 0 w 5988732"/>
              <a:gd name="connsiteY6" fmla="*/ 4512685 h 4709249"/>
              <a:gd name="connsiteX7" fmla="*/ 0 w 5988732"/>
              <a:gd name="connsiteY7" fmla="*/ 196564 h 4709249"/>
              <a:gd name="connsiteX8" fmla="*/ 196564 w 5988732"/>
              <a:gd name="connsiteY8" fmla="*/ 0 h 4709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8732" h="4709249">
                <a:moveTo>
                  <a:pt x="196564" y="0"/>
                </a:moveTo>
                <a:lnTo>
                  <a:pt x="5792168" y="0"/>
                </a:lnTo>
                <a:cubicBezTo>
                  <a:pt x="5900727" y="0"/>
                  <a:pt x="5988732" y="88005"/>
                  <a:pt x="5988732" y="196564"/>
                </a:cubicBezTo>
                <a:lnTo>
                  <a:pt x="5988732" y="4512685"/>
                </a:lnTo>
                <a:cubicBezTo>
                  <a:pt x="5988732" y="4621244"/>
                  <a:pt x="5900727" y="4709249"/>
                  <a:pt x="5792168" y="4709249"/>
                </a:cubicBezTo>
                <a:lnTo>
                  <a:pt x="196564" y="4709249"/>
                </a:lnTo>
                <a:cubicBezTo>
                  <a:pt x="88005" y="4709249"/>
                  <a:pt x="0" y="4621244"/>
                  <a:pt x="0" y="4512685"/>
                </a:cubicBezTo>
                <a:lnTo>
                  <a:pt x="0" y="196564"/>
                </a:lnTo>
                <a:cubicBezTo>
                  <a:pt x="0" y="88005"/>
                  <a:pt x="88005" y="0"/>
                  <a:pt x="196564" y="0"/>
                </a:cubicBezTo>
                <a:close/>
              </a:path>
            </a:pathLst>
          </a:custGeom>
        </p:spPr>
        <p:txBody>
          <a:bodyPr wrap="square">
            <a:noAutofit/>
          </a:bodyPr>
          <a:lstStyle/>
          <a:p>
            <a:endParaRPr lang="en-IN"/>
          </a:p>
        </p:txBody>
      </p:sp>
      <p:pic>
        <p:nvPicPr>
          <p:cNvPr id="5" name="Picture 4" descr="A black and blue symbol&#10;&#10;AI-generated content may be incorrect.">
            <a:extLst>
              <a:ext uri="{FF2B5EF4-FFF2-40B4-BE49-F238E27FC236}">
                <a16:creationId xmlns:a16="http://schemas.microsoft.com/office/drawing/2014/main" id="{57374AD2-F53B-5A44-B6B2-7401529F49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Tree>
    <p:extLst>
      <p:ext uri="{BB962C8B-B14F-4D97-AF65-F5344CB8AC3E}">
        <p14:creationId xmlns:p14="http://schemas.microsoft.com/office/powerpoint/2010/main" val="1805096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cxnSp>
        <p:nvCxnSpPr>
          <p:cNvPr id="2" name="Straight Connector 1">
            <a:extLst>
              <a:ext uri="{FF2B5EF4-FFF2-40B4-BE49-F238E27FC236}">
                <a16:creationId xmlns:a16="http://schemas.microsoft.com/office/drawing/2014/main" id="{626D643A-E982-BF4E-EA7B-B5AAEAA6EC24}"/>
              </a:ext>
            </a:extLst>
          </p:cNvPr>
          <p:cNvCxnSpPr/>
          <p:nvPr userDrawn="1"/>
        </p:nvCxnSpPr>
        <p:spPr>
          <a:xfrm>
            <a:off x="520861" y="2976968"/>
            <a:ext cx="8038618" cy="0"/>
          </a:xfrm>
          <a:prstGeom prst="line">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3" name="Text Placeholder 29">
            <a:extLst>
              <a:ext uri="{FF2B5EF4-FFF2-40B4-BE49-F238E27FC236}">
                <a16:creationId xmlns:a16="http://schemas.microsoft.com/office/drawing/2014/main" id="{A9FD5F3D-1B91-4B9D-486C-1CE41DF46934}"/>
              </a:ext>
            </a:extLst>
          </p:cNvPr>
          <p:cNvSpPr>
            <a:spLocks noGrp="1"/>
          </p:cNvSpPr>
          <p:nvPr>
            <p:ph type="body" sz="quarter" idx="14" hasCustomPrompt="1"/>
          </p:nvPr>
        </p:nvSpPr>
        <p:spPr>
          <a:xfrm>
            <a:off x="520861" y="3135677"/>
            <a:ext cx="8038617" cy="478321"/>
          </a:xfrm>
        </p:spPr>
        <p:txBody>
          <a:bodyPr anchor="ctr">
            <a:normAutofit/>
          </a:bodyPr>
          <a:lstStyle>
            <a:lvl1pPr algn="ctr">
              <a:lnSpc>
                <a:spcPct val="100000"/>
              </a:lnSpc>
              <a:spcBef>
                <a:spcPts val="0"/>
              </a:spcBef>
              <a:defRPr sz="1200" b="0">
                <a:solidFill>
                  <a:schemeClr val="tx1">
                    <a:lumMod val="75000"/>
                    <a:lumOff val="25000"/>
                  </a:schemeClr>
                </a:solidFill>
                <a:latin typeface="+mn-lt"/>
              </a:defRPr>
            </a:lvl1pPr>
          </a:lstStyle>
          <a:p>
            <a:pPr lvl="0"/>
            <a:r>
              <a:rPr lang="en-US"/>
              <a:t>Text Here</a:t>
            </a:r>
          </a:p>
        </p:txBody>
      </p:sp>
      <p:sp>
        <p:nvSpPr>
          <p:cNvPr id="4" name="Text Placeholder 29">
            <a:extLst>
              <a:ext uri="{FF2B5EF4-FFF2-40B4-BE49-F238E27FC236}">
                <a16:creationId xmlns:a16="http://schemas.microsoft.com/office/drawing/2014/main" id="{8511C043-6EDE-8BD1-EB29-FE486BC94A5F}"/>
              </a:ext>
            </a:extLst>
          </p:cNvPr>
          <p:cNvSpPr>
            <a:spLocks noGrp="1"/>
          </p:cNvSpPr>
          <p:nvPr>
            <p:ph type="body" sz="quarter" idx="15" hasCustomPrompt="1"/>
          </p:nvPr>
        </p:nvSpPr>
        <p:spPr>
          <a:xfrm>
            <a:off x="520861" y="2370021"/>
            <a:ext cx="8038617" cy="478321"/>
          </a:xfrm>
        </p:spPr>
        <p:txBody>
          <a:bodyPr anchor="ctr">
            <a:normAutofit/>
          </a:bodyPr>
          <a:lstStyle>
            <a:lvl1pPr algn="ctr">
              <a:lnSpc>
                <a:spcPct val="100000"/>
              </a:lnSpc>
              <a:spcBef>
                <a:spcPts val="0"/>
              </a:spcBef>
              <a:defRPr sz="1200" b="0">
                <a:solidFill>
                  <a:schemeClr val="tx1">
                    <a:lumMod val="75000"/>
                    <a:lumOff val="25000"/>
                  </a:schemeClr>
                </a:solidFill>
                <a:latin typeface="+mn-lt"/>
              </a:defRPr>
            </a:lvl1pPr>
          </a:lstStyle>
          <a:p>
            <a:pPr lvl="0"/>
            <a:r>
              <a:rPr lang="en-US"/>
              <a:t>Text Here</a:t>
            </a:r>
          </a:p>
        </p:txBody>
      </p:sp>
      <p:sp>
        <p:nvSpPr>
          <p:cNvPr id="9" name="Text Placeholder 29">
            <a:extLst>
              <a:ext uri="{FF2B5EF4-FFF2-40B4-BE49-F238E27FC236}">
                <a16:creationId xmlns:a16="http://schemas.microsoft.com/office/drawing/2014/main" id="{513F1507-5C4A-5436-F7C4-0ABF111CA207}"/>
              </a:ext>
            </a:extLst>
          </p:cNvPr>
          <p:cNvSpPr>
            <a:spLocks noGrp="1"/>
          </p:cNvSpPr>
          <p:nvPr>
            <p:ph type="body" sz="quarter" idx="16" hasCustomPrompt="1"/>
          </p:nvPr>
        </p:nvSpPr>
        <p:spPr>
          <a:xfrm>
            <a:off x="520861" y="3738430"/>
            <a:ext cx="8038617" cy="319568"/>
          </a:xfrm>
        </p:spPr>
        <p:txBody>
          <a:bodyPr anchor="ctr">
            <a:normAutofit/>
          </a:bodyPr>
          <a:lstStyle>
            <a:lvl1pPr algn="ctr">
              <a:lnSpc>
                <a:spcPct val="100000"/>
              </a:lnSpc>
              <a:spcBef>
                <a:spcPts val="0"/>
              </a:spcBef>
              <a:defRPr sz="1200" b="1">
                <a:solidFill>
                  <a:srgbClr val="5847FC"/>
                </a:solidFill>
                <a:latin typeface="+mn-lt"/>
              </a:defRPr>
            </a:lvl1pPr>
          </a:lstStyle>
          <a:p>
            <a:pPr lvl="0"/>
            <a:r>
              <a:rPr lang="en-US"/>
              <a:t>Text Here</a:t>
            </a:r>
          </a:p>
        </p:txBody>
      </p:sp>
      <p:pic>
        <p:nvPicPr>
          <p:cNvPr id="10" name="Graphic 9">
            <a:extLst>
              <a:ext uri="{FF2B5EF4-FFF2-40B4-BE49-F238E27FC236}">
                <a16:creationId xmlns:a16="http://schemas.microsoft.com/office/drawing/2014/main" id="{B7D1F388-6F8F-470F-C199-6DF89CDEC486}"/>
              </a:ext>
            </a:extLst>
          </p:cNvPr>
          <p:cNvPicPr>
            <a:picLocks noChangeAspect="1"/>
          </p:cNvPicPr>
          <p:nvPr userDrawn="1"/>
        </p:nvPicPr>
        <p:blipFill>
          <a:blip>
            <a:extLst>
              <a:ext uri="{96DAC541-7B7A-43D3-8B79-37D633B846F1}">
                <asvg:svgBlip xmlns:asvg="http://schemas.microsoft.com/office/drawing/2016/SVG/main" r:embed="rId4"/>
              </a:ext>
            </a:extLst>
          </a:blip>
          <a:srcRect l="5787" t="26643" r="5787" b="26643"/>
          <a:stretch/>
        </p:blipFill>
        <p:spPr>
          <a:xfrm>
            <a:off x="2875936" y="1487671"/>
            <a:ext cx="3392129" cy="640014"/>
          </a:xfrm>
          <a:prstGeom prst="rect">
            <a:avLst/>
          </a:prstGeom>
        </p:spPr>
      </p:pic>
      <p:sp>
        <p:nvSpPr>
          <p:cNvPr id="5" name="Date Placeholder 1">
            <a:extLst>
              <a:ext uri="{FF2B5EF4-FFF2-40B4-BE49-F238E27FC236}">
                <a16:creationId xmlns:a16="http://schemas.microsoft.com/office/drawing/2014/main" id="{84A3C282-D08F-4666-9910-9775E057A060}"/>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267888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ller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96EAC7-FE23-02F9-DDE3-C26F45D25156}"/>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pic>
        <p:nvPicPr>
          <p:cNvPr id="11" name="Graphic 10">
            <a:extLst>
              <a:ext uri="{FF2B5EF4-FFF2-40B4-BE49-F238E27FC236}">
                <a16:creationId xmlns:a16="http://schemas.microsoft.com/office/drawing/2014/main" id="{053CADF1-46E7-C694-DB74-8A3B7F440A83}"/>
              </a:ext>
            </a:extLst>
          </p:cNvPr>
          <p:cNvPicPr>
            <a:picLocks noChangeAspect="1"/>
          </p:cNvPicPr>
          <p:nvPr userDrawn="1"/>
        </p:nvPicPr>
        <p:blipFill>
          <a:blip>
            <a:alphaModFix amt="61000"/>
            <a:extLst>
              <a:ext uri="{96DAC541-7B7A-43D3-8B79-37D633B846F1}">
                <asvg:svgBlip xmlns:asvg="http://schemas.microsoft.com/office/drawing/2016/SVG/main" r:embed="rId3"/>
              </a:ext>
            </a:extLst>
          </a:blip>
          <a:srcRect l="36883" t="30593" r="29588" b="36589"/>
          <a:stretch/>
        </p:blipFill>
        <p:spPr>
          <a:xfrm>
            <a:off x="0" y="622005"/>
            <a:ext cx="4823460" cy="4521496"/>
          </a:xfrm>
          <a:prstGeom prst="rect">
            <a:avLst/>
          </a:prstGeom>
        </p:spPr>
      </p:pic>
      <p:sp>
        <p:nvSpPr>
          <p:cNvPr id="2" name="Date Placeholder 1">
            <a:extLst>
              <a:ext uri="{FF2B5EF4-FFF2-40B4-BE49-F238E27FC236}">
                <a16:creationId xmlns:a16="http://schemas.microsoft.com/office/drawing/2014/main" id="{ED043BD0-E0A1-5F53-B092-01D163DB7531}"/>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420418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ll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96EAC7-FE23-02F9-DDE3-C26F45D25156}"/>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 Placeholder 29">
            <a:extLst>
              <a:ext uri="{FF2B5EF4-FFF2-40B4-BE49-F238E27FC236}">
                <a16:creationId xmlns:a16="http://schemas.microsoft.com/office/drawing/2014/main" id="{277656F7-2D97-F7B5-3FE6-4326FEE170C4}"/>
              </a:ext>
            </a:extLst>
          </p:cNvPr>
          <p:cNvSpPr>
            <a:spLocks noGrp="1"/>
          </p:cNvSpPr>
          <p:nvPr>
            <p:ph type="body" sz="quarter" idx="14" hasCustomPrompt="1"/>
          </p:nvPr>
        </p:nvSpPr>
        <p:spPr>
          <a:xfrm>
            <a:off x="408008" y="1493134"/>
            <a:ext cx="3889094" cy="3177251"/>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3" name="Title 1">
            <a:extLst>
              <a:ext uri="{FF2B5EF4-FFF2-40B4-BE49-F238E27FC236}">
                <a16:creationId xmlns:a16="http://schemas.microsoft.com/office/drawing/2014/main" id="{9E4AEAAC-89AF-1EFF-3DE5-8A1CA6FBEE46}"/>
              </a:ext>
            </a:extLst>
          </p:cNvPr>
          <p:cNvSpPr>
            <a:spLocks noGrp="1"/>
          </p:cNvSpPr>
          <p:nvPr>
            <p:ph type="title"/>
          </p:nvPr>
        </p:nvSpPr>
        <p:spPr>
          <a:xfrm>
            <a:off x="821452" y="273844"/>
            <a:ext cx="7975961" cy="478324"/>
          </a:xfrm>
        </p:spPr>
        <p:txBody>
          <a:bodyPr>
            <a:noAutofit/>
          </a:bodyPr>
          <a:lstStyle>
            <a:lvl1pPr>
              <a:defRPr sz="3000">
                <a:solidFill>
                  <a:schemeClr val="bg1"/>
                </a:solidFill>
              </a:defRPr>
            </a:lvl1pPr>
          </a:lstStyle>
          <a:p>
            <a:r>
              <a:rPr lang="en-GB"/>
              <a:t>Click to edit Master title style</a:t>
            </a:r>
            <a:endParaRPr lang="en-US"/>
          </a:p>
        </p:txBody>
      </p:sp>
      <p:sp>
        <p:nvSpPr>
          <p:cNvPr id="4" name="Picture Placeholder 12">
            <a:extLst>
              <a:ext uri="{FF2B5EF4-FFF2-40B4-BE49-F238E27FC236}">
                <a16:creationId xmlns:a16="http://schemas.microsoft.com/office/drawing/2014/main" id="{5247525B-D512-687E-94D2-2D6E3358D426}"/>
              </a:ext>
            </a:extLst>
          </p:cNvPr>
          <p:cNvSpPr>
            <a:spLocks noGrp="1"/>
          </p:cNvSpPr>
          <p:nvPr>
            <p:ph type="pic" sz="quarter" idx="15"/>
          </p:nvPr>
        </p:nvSpPr>
        <p:spPr>
          <a:xfrm>
            <a:off x="4846900" y="917775"/>
            <a:ext cx="3643131" cy="3643478"/>
          </a:xfrm>
          <a:prstGeom prst="ellipse">
            <a:avLst/>
          </a:prstGeom>
          <a:ln w="19050">
            <a:solidFill>
              <a:srgbClr val="57BAE5"/>
            </a:solidFill>
          </a:ln>
        </p:spPr>
        <p:txBody>
          <a:bodyPr wrap="square">
            <a:noAutofit/>
          </a:bodyPr>
          <a:lstStyle/>
          <a:p>
            <a:endParaRPr lang="en-IN"/>
          </a:p>
        </p:txBody>
      </p:sp>
      <p:pic>
        <p:nvPicPr>
          <p:cNvPr id="9" name="Picture 8" descr="A black and blue symbol&#10;&#10;AI-generated content may be incorrect.">
            <a:extLst>
              <a:ext uri="{FF2B5EF4-FFF2-40B4-BE49-F238E27FC236}">
                <a16:creationId xmlns:a16="http://schemas.microsoft.com/office/drawing/2014/main" id="{82324CA3-4A82-FC49-55AC-D539BCFC575F}"/>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6" name="Date Placeholder 1">
            <a:extLst>
              <a:ext uri="{FF2B5EF4-FFF2-40B4-BE49-F238E27FC236}">
                <a16:creationId xmlns:a16="http://schemas.microsoft.com/office/drawing/2014/main" id="{A4CF8EFA-ED3D-41DF-F08B-EEAB78173C2F}"/>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000528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Version 1">
    <p:spTree>
      <p:nvGrpSpPr>
        <p:cNvPr id="1" name=""/>
        <p:cNvGrpSpPr/>
        <p:nvPr/>
      </p:nvGrpSpPr>
      <p:grpSpPr>
        <a:xfrm>
          <a:off x="0" y="0"/>
          <a:ext cx="0" cy="0"/>
          <a:chOff x="0" y="0"/>
          <a:chExt cx="0" cy="0"/>
        </a:xfrm>
      </p:grpSpPr>
      <p:pic>
        <p:nvPicPr>
          <p:cNvPr id="7" name="Picture 6" descr="A blurry image of a road&#10;&#10;AI-generated content may be incorrect.">
            <a:extLst>
              <a:ext uri="{FF2B5EF4-FFF2-40B4-BE49-F238E27FC236}">
                <a16:creationId xmlns:a16="http://schemas.microsoft.com/office/drawing/2014/main" id="{CD482BF7-9B1E-2469-9D2B-3F8173A3F5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4001" cy="5143500"/>
          </a:xfrm>
          <a:prstGeom prst="rect">
            <a:avLst/>
          </a:prstGeom>
        </p:spPr>
      </p:pic>
      <p:sp>
        <p:nvSpPr>
          <p:cNvPr id="5" name="Footer Placeholder 4">
            <a:extLst>
              <a:ext uri="{FF2B5EF4-FFF2-40B4-BE49-F238E27FC236}">
                <a16:creationId xmlns:a16="http://schemas.microsoft.com/office/drawing/2014/main" id="{58E3123E-0EA5-45AD-C92D-F754BB5E2183}"/>
              </a:ext>
            </a:extLst>
          </p:cNvPr>
          <p:cNvSpPr>
            <a:spLocks noGrp="1"/>
          </p:cNvSpPr>
          <p:nvPr>
            <p:ph type="ftr" sz="quarter" idx="11"/>
          </p:nvPr>
        </p:nvSpPr>
        <p:spPr/>
        <p:txBody>
          <a:bodyPr/>
          <a:lstStyle>
            <a:lvl1pPr>
              <a:defRPr>
                <a:solidFill>
                  <a:schemeClr val="bg1"/>
                </a:solidFill>
              </a:defRPr>
            </a:lvl1pPr>
          </a:lstStyle>
          <a:p>
            <a:endParaRPr lang="en-US"/>
          </a:p>
        </p:txBody>
      </p:sp>
      <p:pic>
        <p:nvPicPr>
          <p:cNvPr id="8" name="Picture 7" descr="A white letter on a black background&#10;&#10;AI-generated content may be incorrect.">
            <a:extLst>
              <a:ext uri="{FF2B5EF4-FFF2-40B4-BE49-F238E27FC236}">
                <a16:creationId xmlns:a16="http://schemas.microsoft.com/office/drawing/2014/main" id="{FE924881-6BF5-6BAD-F638-AD675820EE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62145" y="501304"/>
            <a:ext cx="2219711" cy="367640"/>
          </a:xfrm>
          <a:prstGeom prst="rect">
            <a:avLst/>
          </a:prstGeom>
        </p:spPr>
      </p:pic>
      <p:sp>
        <p:nvSpPr>
          <p:cNvPr id="2" name="Date Placeholder 1">
            <a:extLst>
              <a:ext uri="{FF2B5EF4-FFF2-40B4-BE49-F238E27FC236}">
                <a16:creationId xmlns:a16="http://schemas.microsoft.com/office/drawing/2014/main" id="{18540065-51D2-0D8D-DABB-7F8805184A2D}"/>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5864139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ill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96EAC7-FE23-02F9-DDE3-C26F45D25156}"/>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1">
            <a:extLst>
              <a:ext uri="{FF2B5EF4-FFF2-40B4-BE49-F238E27FC236}">
                <a16:creationId xmlns:a16="http://schemas.microsoft.com/office/drawing/2014/main" id="{9E4AEAAC-89AF-1EFF-3DE5-8A1CA6FBEE46}"/>
              </a:ext>
            </a:extLst>
          </p:cNvPr>
          <p:cNvSpPr>
            <a:spLocks noGrp="1"/>
          </p:cNvSpPr>
          <p:nvPr>
            <p:ph type="title"/>
          </p:nvPr>
        </p:nvSpPr>
        <p:spPr>
          <a:xfrm>
            <a:off x="821452" y="273844"/>
            <a:ext cx="7975961" cy="478324"/>
          </a:xfrm>
        </p:spPr>
        <p:txBody>
          <a:bodyPr>
            <a:noAutofit/>
          </a:bodyPr>
          <a:lstStyle>
            <a:lvl1pPr>
              <a:defRPr sz="3000">
                <a:solidFill>
                  <a:schemeClr val="bg1"/>
                </a:solidFill>
              </a:defRPr>
            </a:lvl1pPr>
          </a:lstStyle>
          <a:p>
            <a:r>
              <a:rPr lang="en-GB"/>
              <a:t>Click to edit Master title style</a:t>
            </a:r>
            <a:endParaRPr lang="en-US"/>
          </a:p>
        </p:txBody>
      </p:sp>
      <p:pic>
        <p:nvPicPr>
          <p:cNvPr id="9" name="Picture 8" descr="A black and blue symbol&#10;&#10;AI-generated content may be incorrect.">
            <a:extLst>
              <a:ext uri="{FF2B5EF4-FFF2-40B4-BE49-F238E27FC236}">
                <a16:creationId xmlns:a16="http://schemas.microsoft.com/office/drawing/2014/main" id="{82324CA3-4A82-FC49-55AC-D539BCFC575F}"/>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 name="Date Placeholder 1">
            <a:extLst>
              <a:ext uri="{FF2B5EF4-FFF2-40B4-BE49-F238E27FC236}">
                <a16:creationId xmlns:a16="http://schemas.microsoft.com/office/drawing/2014/main" id="{15F7220F-C8F8-1555-29BD-B3F03E6899A0}"/>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151454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ller 3">
    <p:spTree>
      <p:nvGrpSpPr>
        <p:cNvPr id="1" name=""/>
        <p:cNvGrpSpPr/>
        <p:nvPr/>
      </p:nvGrpSpPr>
      <p:grpSpPr>
        <a:xfrm>
          <a:off x="0" y="0"/>
          <a:ext cx="0" cy="0"/>
          <a:chOff x="0" y="0"/>
          <a:chExt cx="0" cy="0"/>
        </a:xfrm>
      </p:grpSpPr>
      <p:pic>
        <p:nvPicPr>
          <p:cNvPr id="3" name="Picture 2" descr="A blue and purple background&#10;&#10;AI-generated content may be incorrect.">
            <a:extLst>
              <a:ext uri="{FF2B5EF4-FFF2-40B4-BE49-F238E27FC236}">
                <a16:creationId xmlns:a16="http://schemas.microsoft.com/office/drawing/2014/main" id="{EB9640C5-15F3-262A-D463-46CA65DA06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Picture Placeholder 12">
            <a:extLst>
              <a:ext uri="{FF2B5EF4-FFF2-40B4-BE49-F238E27FC236}">
                <a16:creationId xmlns:a16="http://schemas.microsoft.com/office/drawing/2014/main" id="{9CAC1756-21EC-7017-300D-AB814263698D}"/>
              </a:ext>
            </a:extLst>
          </p:cNvPr>
          <p:cNvSpPr>
            <a:spLocks noGrp="1"/>
          </p:cNvSpPr>
          <p:nvPr>
            <p:ph type="pic" sz="quarter" idx="15"/>
          </p:nvPr>
        </p:nvSpPr>
        <p:spPr>
          <a:xfrm>
            <a:off x="549799" y="917775"/>
            <a:ext cx="3643131" cy="3643478"/>
          </a:xfrm>
          <a:prstGeom prst="ellipse">
            <a:avLst/>
          </a:prstGeom>
          <a:ln w="19050">
            <a:solidFill>
              <a:srgbClr val="57BAE5"/>
            </a:solidFill>
          </a:ln>
        </p:spPr>
        <p:txBody>
          <a:bodyPr wrap="square">
            <a:noAutofit/>
          </a:bodyPr>
          <a:lstStyle/>
          <a:p>
            <a:endParaRPr lang="en-IN"/>
          </a:p>
        </p:txBody>
      </p:sp>
      <p:sp>
        <p:nvSpPr>
          <p:cNvPr id="4" name="Text Placeholder 29">
            <a:extLst>
              <a:ext uri="{FF2B5EF4-FFF2-40B4-BE49-F238E27FC236}">
                <a16:creationId xmlns:a16="http://schemas.microsoft.com/office/drawing/2014/main" id="{85D12722-6C6F-0747-D290-20AE47EAD14E}"/>
              </a:ext>
            </a:extLst>
          </p:cNvPr>
          <p:cNvSpPr>
            <a:spLocks noGrp="1"/>
          </p:cNvSpPr>
          <p:nvPr>
            <p:ph type="body" sz="quarter" idx="14" hasCustomPrompt="1"/>
          </p:nvPr>
        </p:nvSpPr>
        <p:spPr>
          <a:xfrm>
            <a:off x="4572000" y="2571750"/>
            <a:ext cx="4100332" cy="1989503"/>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pic>
        <p:nvPicPr>
          <p:cNvPr id="6" name="Picture 5" descr="A black and blue symbol&#10;&#10;AI-generated content may be incorrect.">
            <a:extLst>
              <a:ext uri="{FF2B5EF4-FFF2-40B4-BE49-F238E27FC236}">
                <a16:creationId xmlns:a16="http://schemas.microsoft.com/office/drawing/2014/main" id="{136D83D7-5E87-342E-AE64-1F0F01644888}"/>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5" name="Date Placeholder 1">
            <a:extLst>
              <a:ext uri="{FF2B5EF4-FFF2-40B4-BE49-F238E27FC236}">
                <a16:creationId xmlns:a16="http://schemas.microsoft.com/office/drawing/2014/main" id="{4F99488A-7AF9-2620-C5A9-F2F917D12264}"/>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135583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ller 4">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0CA4D6C0-8473-EA98-6987-FBC73FC12AF4}"/>
              </a:ext>
            </a:extLst>
          </p:cNvPr>
          <p:cNvSpPr>
            <a:spLocks noGrp="1"/>
          </p:cNvSpPr>
          <p:nvPr>
            <p:ph type="dt" sz="half" idx="10"/>
          </p:nvPr>
        </p:nvSpPr>
        <p:spPr>
          <a:xfrm>
            <a:off x="7191682" y="4816904"/>
            <a:ext cx="1779270" cy="171450"/>
          </a:xfrm>
          <a:prstGeom prst="rect">
            <a:avLst/>
          </a:prstGeom>
        </p:spPr>
        <p:txBody>
          <a:bodyPr anchor="ctr"/>
          <a:lstStyle>
            <a:lvl1pPr>
              <a:defRPr sz="900">
                <a:solidFill>
                  <a:schemeClr val="bg1"/>
                </a:solidFill>
              </a:defRPr>
            </a:lvl1pPr>
          </a:lstStyle>
          <a:p>
            <a:fld id="{B2ED5264-F590-4DBE-9288-D6591EA4914B}" type="datetime4">
              <a:rPr lang="en-US" smtClean="0"/>
              <a:t>July 30, 2026</a:t>
            </a:fld>
            <a:endParaRPr lang="en-US"/>
          </a:p>
        </p:txBody>
      </p:sp>
      <p:pic>
        <p:nvPicPr>
          <p:cNvPr id="2" name="Picture 1" descr="A group of people using devices&#10;&#10;AI-generated content may be incorrect.">
            <a:extLst>
              <a:ext uri="{FF2B5EF4-FFF2-40B4-BE49-F238E27FC236}">
                <a16:creationId xmlns:a16="http://schemas.microsoft.com/office/drawing/2014/main" id="{D372D4AF-930A-2651-685E-22F6248954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contrast="-7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3" name="Text Placeholder 29">
            <a:extLst>
              <a:ext uri="{FF2B5EF4-FFF2-40B4-BE49-F238E27FC236}">
                <a16:creationId xmlns:a16="http://schemas.microsoft.com/office/drawing/2014/main" id="{490D8217-77F2-8293-4A38-B12A31FB9CAF}"/>
              </a:ext>
            </a:extLst>
          </p:cNvPr>
          <p:cNvSpPr>
            <a:spLocks noGrp="1"/>
          </p:cNvSpPr>
          <p:nvPr>
            <p:ph type="body" sz="quarter" idx="14" hasCustomPrompt="1"/>
          </p:nvPr>
        </p:nvSpPr>
        <p:spPr>
          <a:xfrm>
            <a:off x="694179" y="957082"/>
            <a:ext cx="2760865" cy="1794800"/>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Tree>
    <p:extLst>
      <p:ext uri="{BB962C8B-B14F-4D97-AF65-F5344CB8AC3E}">
        <p14:creationId xmlns:p14="http://schemas.microsoft.com/office/powerpoint/2010/main" val="840073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Filler 4">
    <p:spTree>
      <p:nvGrpSpPr>
        <p:cNvPr id="1" name=""/>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F7499D19-30FE-4F24-5682-0386AE0D53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contrast="-7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3" name="Text Placeholder 29">
            <a:extLst>
              <a:ext uri="{FF2B5EF4-FFF2-40B4-BE49-F238E27FC236}">
                <a16:creationId xmlns:a16="http://schemas.microsoft.com/office/drawing/2014/main" id="{490D8217-77F2-8293-4A38-B12A31FB9CAF}"/>
              </a:ext>
            </a:extLst>
          </p:cNvPr>
          <p:cNvSpPr>
            <a:spLocks noGrp="1"/>
          </p:cNvSpPr>
          <p:nvPr>
            <p:ph type="body" sz="quarter" idx="14" hasCustomPrompt="1"/>
          </p:nvPr>
        </p:nvSpPr>
        <p:spPr>
          <a:xfrm>
            <a:off x="694179" y="957082"/>
            <a:ext cx="2760865" cy="1794800"/>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2" name="Date Placeholder 1">
            <a:extLst>
              <a:ext uri="{FF2B5EF4-FFF2-40B4-BE49-F238E27FC236}">
                <a16:creationId xmlns:a16="http://schemas.microsoft.com/office/drawing/2014/main" id="{05E69756-5D7D-4732-770F-9787EE33D0D3}"/>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324810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Filler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C39684D-60A5-40CB-EDC2-8C54977638DA}"/>
              </a:ext>
            </a:extLst>
          </p:cNvPr>
          <p:cNvSpPr/>
          <p:nvPr userDrawn="1"/>
        </p:nvSpPr>
        <p:spPr>
          <a:xfrm>
            <a:off x="0" y="0"/>
            <a:ext cx="9144000" cy="4672550"/>
          </a:xfrm>
          <a:prstGeom prst="rect">
            <a:avLst/>
          </a:prstGeom>
          <a:solidFill>
            <a:srgbClr val="FDFA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ext Placeholder 29">
            <a:extLst>
              <a:ext uri="{FF2B5EF4-FFF2-40B4-BE49-F238E27FC236}">
                <a16:creationId xmlns:a16="http://schemas.microsoft.com/office/drawing/2014/main" id="{D2D098E8-08B8-36D0-1B4C-1012881F2FF0}"/>
              </a:ext>
            </a:extLst>
          </p:cNvPr>
          <p:cNvSpPr>
            <a:spLocks noGrp="1"/>
          </p:cNvSpPr>
          <p:nvPr>
            <p:ph type="body" sz="quarter" idx="15" hasCustomPrompt="1"/>
          </p:nvPr>
        </p:nvSpPr>
        <p:spPr>
          <a:xfrm>
            <a:off x="694178" y="957082"/>
            <a:ext cx="2717460" cy="1794800"/>
          </a:xfrm>
        </p:spPr>
        <p:txBody>
          <a:bodyPr anchor="t">
            <a:normAutofit/>
          </a:bodyPr>
          <a:lstStyle>
            <a:lvl1pPr>
              <a:lnSpc>
                <a:spcPct val="100000"/>
              </a:lnSpc>
              <a:spcBef>
                <a:spcPts val="0"/>
              </a:spcBef>
              <a:defRPr sz="1200" b="0">
                <a:solidFill>
                  <a:schemeClr val="tx1">
                    <a:lumMod val="75000"/>
                    <a:lumOff val="25000"/>
                  </a:schemeClr>
                </a:solidFill>
                <a:latin typeface="+mn-lt"/>
              </a:defRPr>
            </a:lvl1pPr>
          </a:lstStyle>
          <a:p>
            <a:pPr lvl="0"/>
            <a:r>
              <a:rPr lang="en-US"/>
              <a:t>Text Here</a:t>
            </a:r>
          </a:p>
        </p:txBody>
      </p:sp>
      <p:pic>
        <p:nvPicPr>
          <p:cNvPr id="5" name="Picture 4" descr="A black and blue symbol&#10;&#10;AI-generated content may be incorrect.">
            <a:extLst>
              <a:ext uri="{FF2B5EF4-FFF2-40B4-BE49-F238E27FC236}">
                <a16:creationId xmlns:a16="http://schemas.microsoft.com/office/drawing/2014/main" id="{FB3036C2-F687-B6B7-B535-18091FF424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pic>
        <p:nvPicPr>
          <p:cNvPr id="6" name="Picture 5" descr="A white background with a rainbow of colors&#10;&#10;AI-generated content may be incorrect.">
            <a:extLst>
              <a:ext uri="{FF2B5EF4-FFF2-40B4-BE49-F238E27FC236}">
                <a16:creationId xmlns:a16="http://schemas.microsoft.com/office/drawing/2014/main" id="{FD1ACEA9-074F-5DD7-8E33-C5C191A15E7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2" name="Date Placeholder 1">
            <a:extLst>
              <a:ext uri="{FF2B5EF4-FFF2-40B4-BE49-F238E27FC236}">
                <a16:creationId xmlns:a16="http://schemas.microsoft.com/office/drawing/2014/main" id="{4D8314E7-8FE9-6C4F-81D4-C215EC0BF4E8}"/>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3154693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ller 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17FB6C-BBA7-C966-58D2-BC06C67EFD45}"/>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solidFill>
                  <a:schemeClr val="bg1"/>
                </a:solidFill>
              </a:defRPr>
            </a:lvl1pPr>
          </a:lstStyle>
          <a:p>
            <a:r>
              <a:rPr lang="en-GB"/>
              <a:t>Click to edit Master title style</a:t>
            </a:r>
            <a:endParaRPr lang="en-US"/>
          </a:p>
        </p:txBody>
      </p:sp>
      <p:pic>
        <p:nvPicPr>
          <p:cNvPr id="8" name="Picture 7" descr="A black and blue symbol&#10;&#10;AI-generated content may be incorrect.">
            <a:extLst>
              <a:ext uri="{FF2B5EF4-FFF2-40B4-BE49-F238E27FC236}">
                <a16:creationId xmlns:a16="http://schemas.microsoft.com/office/drawing/2014/main" id="{30F2DCBC-4909-B035-C95F-C259DF360794}"/>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graphicFrame>
        <p:nvGraphicFramePr>
          <p:cNvPr id="2" name="Table Placeholder 3">
            <a:extLst>
              <a:ext uri="{FF2B5EF4-FFF2-40B4-BE49-F238E27FC236}">
                <a16:creationId xmlns:a16="http://schemas.microsoft.com/office/drawing/2014/main" id="{1BEF5D29-1846-A4D5-B6CD-D3E88DF7635D}"/>
              </a:ext>
            </a:extLst>
          </p:cNvPr>
          <p:cNvGraphicFramePr>
            <a:graphicFrameLocks/>
          </p:cNvGraphicFramePr>
          <p:nvPr userDrawn="1">
            <p:extLst>
              <p:ext uri="{D42A27DB-BD31-4B8C-83A1-F6EECF244321}">
                <p14:modId xmlns:p14="http://schemas.microsoft.com/office/powerpoint/2010/main" val="746650477"/>
              </p:ext>
            </p:extLst>
          </p:nvPr>
        </p:nvGraphicFramePr>
        <p:xfrm>
          <a:off x="298825" y="1032893"/>
          <a:ext cx="3985580" cy="1599695"/>
        </p:xfrm>
        <a:graphic>
          <a:graphicData uri="http://schemas.openxmlformats.org/drawingml/2006/table">
            <a:tbl>
              <a:tblPr firstRow="1" bandRow="1">
                <a:tableStyleId>{7E9639D4-E3E2-4D34-9284-5A2195B3D0D7}</a:tableStyleId>
              </a:tblPr>
              <a:tblGrid>
                <a:gridCol w="1451294">
                  <a:extLst>
                    <a:ext uri="{9D8B030D-6E8A-4147-A177-3AD203B41FA5}">
                      <a16:colId xmlns:a16="http://schemas.microsoft.com/office/drawing/2014/main" val="130956065"/>
                    </a:ext>
                  </a:extLst>
                </a:gridCol>
                <a:gridCol w="803321">
                  <a:extLst>
                    <a:ext uri="{9D8B030D-6E8A-4147-A177-3AD203B41FA5}">
                      <a16:colId xmlns:a16="http://schemas.microsoft.com/office/drawing/2014/main" val="2749965458"/>
                    </a:ext>
                  </a:extLst>
                </a:gridCol>
                <a:gridCol w="879827">
                  <a:extLst>
                    <a:ext uri="{9D8B030D-6E8A-4147-A177-3AD203B41FA5}">
                      <a16:colId xmlns:a16="http://schemas.microsoft.com/office/drawing/2014/main" val="2116711163"/>
                    </a:ext>
                  </a:extLst>
                </a:gridCol>
                <a:gridCol w="851138">
                  <a:extLst>
                    <a:ext uri="{9D8B030D-6E8A-4147-A177-3AD203B41FA5}">
                      <a16:colId xmlns:a16="http://schemas.microsoft.com/office/drawing/2014/main" val="1186885001"/>
                    </a:ext>
                  </a:extLst>
                </a:gridCol>
              </a:tblGrid>
              <a:tr h="246621">
                <a:tc>
                  <a:txBody>
                    <a:bodyPr/>
                    <a:lstStyle/>
                    <a:p>
                      <a:pPr algn="ctr"/>
                      <a:r>
                        <a:rPr lang="en-US" sz="900">
                          <a:solidFill>
                            <a:srgbClr val="222233"/>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tc>
                  <a:txBody>
                    <a:bodyPr/>
                    <a:lstStyle/>
                    <a:p>
                      <a:pPr algn="ctr"/>
                      <a:r>
                        <a:rPr lang="en-US" sz="900">
                          <a:solidFill>
                            <a:srgbClr val="222233"/>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tc>
                  <a:txBody>
                    <a:bodyPr/>
                    <a:lstStyle/>
                    <a:p>
                      <a:pPr algn="ctr"/>
                      <a:r>
                        <a:rPr lang="en-US" sz="900">
                          <a:solidFill>
                            <a:srgbClr val="222233"/>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tc>
                  <a:txBody>
                    <a:bodyPr/>
                    <a:lstStyle/>
                    <a:p>
                      <a:pPr algn="ctr"/>
                      <a:r>
                        <a:rPr lang="en-US" sz="900">
                          <a:solidFill>
                            <a:srgbClr val="222233"/>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7BAE5"/>
                    </a:solidFill>
                  </a:tcPr>
                </a:tc>
                <a:extLst>
                  <a:ext uri="{0D108BD9-81ED-4DB2-BD59-A6C34878D82A}">
                    <a16:rowId xmlns:a16="http://schemas.microsoft.com/office/drawing/2014/main" val="3741017008"/>
                  </a:ext>
                </a:extLst>
              </a:tr>
              <a:tr h="248648">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63530">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1,200,000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88922">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800,000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56089">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36%</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95885">
                <a:tc>
                  <a:txBody>
                    <a:bodyPr/>
                    <a:lstStyle/>
                    <a:p>
                      <a:pPr algn="ctr"/>
                      <a:r>
                        <a:rPr lang="en-US" sz="900">
                          <a:solidFill>
                            <a:schemeClr val="bg1"/>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5,000,000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4,500,000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+11%</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graphicFrame>
        <p:nvGraphicFramePr>
          <p:cNvPr id="3" name="Table Placeholder 3">
            <a:extLst>
              <a:ext uri="{FF2B5EF4-FFF2-40B4-BE49-F238E27FC236}">
                <a16:creationId xmlns:a16="http://schemas.microsoft.com/office/drawing/2014/main" id="{FC7F4F34-8DC4-2F61-A832-70433F607CD2}"/>
              </a:ext>
            </a:extLst>
          </p:cNvPr>
          <p:cNvGraphicFramePr>
            <a:graphicFrameLocks/>
          </p:cNvGraphicFramePr>
          <p:nvPr userDrawn="1">
            <p:extLst>
              <p:ext uri="{D42A27DB-BD31-4B8C-83A1-F6EECF244321}">
                <p14:modId xmlns:p14="http://schemas.microsoft.com/office/powerpoint/2010/main" val="315414840"/>
              </p:ext>
            </p:extLst>
          </p:nvPr>
        </p:nvGraphicFramePr>
        <p:xfrm>
          <a:off x="4490884" y="1032892"/>
          <a:ext cx="4354291" cy="1599694"/>
        </p:xfrm>
        <a:graphic>
          <a:graphicData uri="http://schemas.openxmlformats.org/drawingml/2006/table">
            <a:tbl>
              <a:tblPr firstRow="1" bandRow="1">
                <a:tableStyleId>{7E9639D4-E3E2-4D34-9284-5A2195B3D0D7}</a:tableStyleId>
              </a:tblPr>
              <a:tblGrid>
                <a:gridCol w="1585554">
                  <a:extLst>
                    <a:ext uri="{9D8B030D-6E8A-4147-A177-3AD203B41FA5}">
                      <a16:colId xmlns:a16="http://schemas.microsoft.com/office/drawing/2014/main" val="130956065"/>
                    </a:ext>
                  </a:extLst>
                </a:gridCol>
                <a:gridCol w="877638">
                  <a:extLst>
                    <a:ext uri="{9D8B030D-6E8A-4147-A177-3AD203B41FA5}">
                      <a16:colId xmlns:a16="http://schemas.microsoft.com/office/drawing/2014/main" val="2749965458"/>
                    </a:ext>
                  </a:extLst>
                </a:gridCol>
                <a:gridCol w="961221">
                  <a:extLst>
                    <a:ext uri="{9D8B030D-6E8A-4147-A177-3AD203B41FA5}">
                      <a16:colId xmlns:a16="http://schemas.microsoft.com/office/drawing/2014/main" val="2116711163"/>
                    </a:ext>
                  </a:extLst>
                </a:gridCol>
                <a:gridCol w="929878">
                  <a:extLst>
                    <a:ext uri="{9D8B030D-6E8A-4147-A177-3AD203B41FA5}">
                      <a16:colId xmlns:a16="http://schemas.microsoft.com/office/drawing/2014/main" val="1186885001"/>
                    </a:ext>
                  </a:extLst>
                </a:gridCol>
              </a:tblGrid>
              <a:tr h="246621">
                <a:tc>
                  <a:txBody>
                    <a:bodyPr/>
                    <a:lstStyle/>
                    <a:p>
                      <a:pPr algn="ctr"/>
                      <a:r>
                        <a:rPr lang="en-US" sz="900">
                          <a:solidFill>
                            <a:schemeClr val="bg1"/>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tc>
                  <a:txBody>
                    <a:bodyPr/>
                    <a:lstStyle/>
                    <a:p>
                      <a:pPr algn="ctr"/>
                      <a:r>
                        <a:rPr lang="en-US" sz="900">
                          <a:solidFill>
                            <a:schemeClr val="bg1"/>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tc>
                  <a:txBody>
                    <a:bodyPr/>
                    <a:lstStyle/>
                    <a:p>
                      <a:pPr algn="ctr"/>
                      <a:r>
                        <a:rPr lang="en-US" sz="900">
                          <a:solidFill>
                            <a:schemeClr val="bg1"/>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tc>
                  <a:txBody>
                    <a:bodyPr/>
                    <a:lstStyle/>
                    <a:p>
                      <a:pPr algn="ctr"/>
                      <a:r>
                        <a:rPr lang="en-US" sz="900">
                          <a:solidFill>
                            <a:schemeClr val="bg1"/>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41017008"/>
                  </a:ext>
                </a:extLst>
              </a:tr>
              <a:tr h="248648">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63530">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1,200,000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88922">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800,000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56088">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36%</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95885">
                <a:tc>
                  <a:txBody>
                    <a:bodyPr/>
                    <a:lstStyle/>
                    <a:p>
                      <a:pPr algn="ctr"/>
                      <a:r>
                        <a:rPr lang="en-US" sz="900">
                          <a:solidFill>
                            <a:schemeClr val="bg1"/>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5,000,000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4,500,000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+11%</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graphicFrame>
        <p:nvGraphicFramePr>
          <p:cNvPr id="4" name="Table Placeholder 3">
            <a:extLst>
              <a:ext uri="{FF2B5EF4-FFF2-40B4-BE49-F238E27FC236}">
                <a16:creationId xmlns:a16="http://schemas.microsoft.com/office/drawing/2014/main" id="{8C330663-8485-E2DF-8A0A-E1746FF8255C}"/>
              </a:ext>
            </a:extLst>
          </p:cNvPr>
          <p:cNvGraphicFramePr>
            <a:graphicFrameLocks/>
          </p:cNvGraphicFramePr>
          <p:nvPr userDrawn="1">
            <p:extLst>
              <p:ext uri="{D42A27DB-BD31-4B8C-83A1-F6EECF244321}">
                <p14:modId xmlns:p14="http://schemas.microsoft.com/office/powerpoint/2010/main" val="2631688753"/>
              </p:ext>
            </p:extLst>
          </p:nvPr>
        </p:nvGraphicFramePr>
        <p:xfrm>
          <a:off x="298825" y="2882863"/>
          <a:ext cx="3985580" cy="1504785"/>
        </p:xfrm>
        <a:graphic>
          <a:graphicData uri="http://schemas.openxmlformats.org/drawingml/2006/table">
            <a:tbl>
              <a:tblPr firstRow="1" bandRow="1">
                <a:tableStyleId>{7E9639D4-E3E2-4D34-9284-5A2195B3D0D7}</a:tableStyleId>
              </a:tblPr>
              <a:tblGrid>
                <a:gridCol w="1451294">
                  <a:extLst>
                    <a:ext uri="{9D8B030D-6E8A-4147-A177-3AD203B41FA5}">
                      <a16:colId xmlns:a16="http://schemas.microsoft.com/office/drawing/2014/main" val="130956065"/>
                    </a:ext>
                  </a:extLst>
                </a:gridCol>
                <a:gridCol w="803321">
                  <a:extLst>
                    <a:ext uri="{9D8B030D-6E8A-4147-A177-3AD203B41FA5}">
                      <a16:colId xmlns:a16="http://schemas.microsoft.com/office/drawing/2014/main" val="2749965458"/>
                    </a:ext>
                  </a:extLst>
                </a:gridCol>
                <a:gridCol w="879827">
                  <a:extLst>
                    <a:ext uri="{9D8B030D-6E8A-4147-A177-3AD203B41FA5}">
                      <a16:colId xmlns:a16="http://schemas.microsoft.com/office/drawing/2014/main" val="2116711163"/>
                    </a:ext>
                  </a:extLst>
                </a:gridCol>
                <a:gridCol w="851138">
                  <a:extLst>
                    <a:ext uri="{9D8B030D-6E8A-4147-A177-3AD203B41FA5}">
                      <a16:colId xmlns:a16="http://schemas.microsoft.com/office/drawing/2014/main" val="1186885001"/>
                    </a:ext>
                  </a:extLst>
                </a:gridCol>
              </a:tblGrid>
              <a:tr h="231989">
                <a:tc>
                  <a:txBody>
                    <a:bodyPr/>
                    <a:lstStyle/>
                    <a:p>
                      <a:pPr algn="ctr"/>
                      <a:r>
                        <a:rPr lang="en-US" sz="900">
                          <a:solidFill>
                            <a:srgbClr val="222233"/>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tc>
                  <a:txBody>
                    <a:bodyPr/>
                    <a:lstStyle/>
                    <a:p>
                      <a:pPr algn="ctr"/>
                      <a:r>
                        <a:rPr lang="en-US" sz="900">
                          <a:solidFill>
                            <a:srgbClr val="222233"/>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tc>
                  <a:txBody>
                    <a:bodyPr/>
                    <a:lstStyle/>
                    <a:p>
                      <a:pPr algn="ctr"/>
                      <a:r>
                        <a:rPr lang="en-US" sz="900">
                          <a:solidFill>
                            <a:srgbClr val="222233"/>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tc>
                  <a:txBody>
                    <a:bodyPr/>
                    <a:lstStyle/>
                    <a:p>
                      <a:pPr algn="ctr"/>
                      <a:r>
                        <a:rPr lang="en-US" sz="900">
                          <a:solidFill>
                            <a:srgbClr val="222233"/>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EE45AC"/>
                    </a:solidFill>
                  </a:tcPr>
                </a:tc>
                <a:extLst>
                  <a:ext uri="{0D108BD9-81ED-4DB2-BD59-A6C34878D82A}">
                    <a16:rowId xmlns:a16="http://schemas.microsoft.com/office/drawing/2014/main" val="3741017008"/>
                  </a:ext>
                </a:extLst>
              </a:tr>
              <a:tr h="233895">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47895">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1,200,000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71781">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800,000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40895">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36%</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78330">
                <a:tc>
                  <a:txBody>
                    <a:bodyPr/>
                    <a:lstStyle/>
                    <a:p>
                      <a:pPr algn="ctr"/>
                      <a:r>
                        <a:rPr lang="en-US" sz="900">
                          <a:solidFill>
                            <a:schemeClr val="bg1"/>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5,000,000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4,500,000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+11%</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graphicFrame>
        <p:nvGraphicFramePr>
          <p:cNvPr id="9" name="Table Placeholder 3">
            <a:extLst>
              <a:ext uri="{FF2B5EF4-FFF2-40B4-BE49-F238E27FC236}">
                <a16:creationId xmlns:a16="http://schemas.microsoft.com/office/drawing/2014/main" id="{D7083553-258D-4A49-E44F-A6387CA481F0}"/>
              </a:ext>
            </a:extLst>
          </p:cNvPr>
          <p:cNvGraphicFramePr>
            <a:graphicFrameLocks/>
          </p:cNvGraphicFramePr>
          <p:nvPr userDrawn="1">
            <p:extLst>
              <p:ext uri="{D42A27DB-BD31-4B8C-83A1-F6EECF244321}">
                <p14:modId xmlns:p14="http://schemas.microsoft.com/office/powerpoint/2010/main" val="3431065839"/>
              </p:ext>
            </p:extLst>
          </p:nvPr>
        </p:nvGraphicFramePr>
        <p:xfrm>
          <a:off x="4490884" y="2882862"/>
          <a:ext cx="4354291" cy="1504785"/>
        </p:xfrm>
        <a:graphic>
          <a:graphicData uri="http://schemas.openxmlformats.org/drawingml/2006/table">
            <a:tbl>
              <a:tblPr firstRow="1" bandRow="1">
                <a:tableStyleId>{7E9639D4-E3E2-4D34-9284-5A2195B3D0D7}</a:tableStyleId>
              </a:tblPr>
              <a:tblGrid>
                <a:gridCol w="1585554">
                  <a:extLst>
                    <a:ext uri="{9D8B030D-6E8A-4147-A177-3AD203B41FA5}">
                      <a16:colId xmlns:a16="http://schemas.microsoft.com/office/drawing/2014/main" val="130956065"/>
                    </a:ext>
                  </a:extLst>
                </a:gridCol>
                <a:gridCol w="877638">
                  <a:extLst>
                    <a:ext uri="{9D8B030D-6E8A-4147-A177-3AD203B41FA5}">
                      <a16:colId xmlns:a16="http://schemas.microsoft.com/office/drawing/2014/main" val="2749965458"/>
                    </a:ext>
                  </a:extLst>
                </a:gridCol>
                <a:gridCol w="961221">
                  <a:extLst>
                    <a:ext uri="{9D8B030D-6E8A-4147-A177-3AD203B41FA5}">
                      <a16:colId xmlns:a16="http://schemas.microsoft.com/office/drawing/2014/main" val="2116711163"/>
                    </a:ext>
                  </a:extLst>
                </a:gridCol>
                <a:gridCol w="929878">
                  <a:extLst>
                    <a:ext uri="{9D8B030D-6E8A-4147-A177-3AD203B41FA5}">
                      <a16:colId xmlns:a16="http://schemas.microsoft.com/office/drawing/2014/main" val="1186885001"/>
                    </a:ext>
                  </a:extLst>
                </a:gridCol>
              </a:tblGrid>
              <a:tr h="231989">
                <a:tc>
                  <a:txBody>
                    <a:bodyPr/>
                    <a:lstStyle/>
                    <a:p>
                      <a:pPr algn="ctr"/>
                      <a:r>
                        <a:rPr lang="en-US" sz="900">
                          <a:solidFill>
                            <a:schemeClr val="bg1"/>
                          </a:solidFill>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12232"/>
                    </a:solidFill>
                  </a:tcPr>
                </a:tc>
                <a:tc>
                  <a:txBody>
                    <a:bodyPr/>
                    <a:lstStyle/>
                    <a:p>
                      <a:pPr algn="ctr"/>
                      <a:r>
                        <a:rPr lang="en-US" sz="900">
                          <a:solidFill>
                            <a:schemeClr val="bg1"/>
                          </a:solidFill>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12232"/>
                    </a:solidFill>
                  </a:tcPr>
                </a:tc>
                <a:tc>
                  <a:txBody>
                    <a:bodyPr/>
                    <a:lstStyle/>
                    <a:p>
                      <a:pPr algn="ctr"/>
                      <a:r>
                        <a:rPr lang="en-US" sz="900">
                          <a:solidFill>
                            <a:schemeClr val="bg1"/>
                          </a:solidFill>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12232"/>
                    </a:solidFill>
                  </a:tcPr>
                </a:tc>
                <a:tc>
                  <a:txBody>
                    <a:bodyPr/>
                    <a:lstStyle/>
                    <a:p>
                      <a:pPr algn="ctr"/>
                      <a:r>
                        <a:rPr lang="en-US" sz="900">
                          <a:solidFill>
                            <a:schemeClr val="bg1"/>
                          </a:solidFill>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212232"/>
                    </a:solidFill>
                  </a:tcPr>
                </a:tc>
                <a:extLst>
                  <a:ext uri="{0D108BD9-81ED-4DB2-BD59-A6C34878D82A}">
                    <a16:rowId xmlns:a16="http://schemas.microsoft.com/office/drawing/2014/main" val="3741017008"/>
                  </a:ext>
                </a:extLst>
              </a:tr>
              <a:tr h="233895">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247895">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1,200,000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271781">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1,000,000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800,000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+25%</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240895">
                <a:tc>
                  <a:txBody>
                    <a:bodyPr/>
                    <a:lstStyle/>
                    <a:p>
                      <a:pPr algn="ctr"/>
                      <a:r>
                        <a:rPr lang="en-US" sz="9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36%</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a:solidFill>
                            <a:schemeClr val="bg1"/>
                          </a:solidFill>
                          <a:latin typeface="Quicksand" panose="02070303000000060000" pitchFamily="18" charset="77"/>
                        </a:rPr>
                        <a:t>+4%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278330">
                <a:tc>
                  <a:txBody>
                    <a:bodyPr/>
                    <a:lstStyle/>
                    <a:p>
                      <a:pPr algn="ctr"/>
                      <a:r>
                        <a:rPr lang="en-US" sz="900">
                          <a:solidFill>
                            <a:schemeClr val="bg1"/>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5,000,000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4,500,000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tc>
                  <a:txBody>
                    <a:bodyPr/>
                    <a:lstStyle/>
                    <a:p>
                      <a:pPr algn="ctr"/>
                      <a:r>
                        <a:rPr lang="en-US" sz="900">
                          <a:solidFill>
                            <a:schemeClr val="bg1"/>
                          </a:solidFill>
                          <a:latin typeface="Quicksand" panose="02070303000000060000" pitchFamily="18" charset="77"/>
                        </a:rPr>
                        <a:t>+11%</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222233">
                        <a:alpha val="25005"/>
                      </a:srgbClr>
                    </a:solidFill>
                  </a:tcPr>
                </a:tc>
                <a:extLst>
                  <a:ext uri="{0D108BD9-81ED-4DB2-BD59-A6C34878D82A}">
                    <a16:rowId xmlns:a16="http://schemas.microsoft.com/office/drawing/2014/main" val="1918266800"/>
                  </a:ext>
                </a:extLst>
              </a:tr>
            </a:tbl>
          </a:graphicData>
        </a:graphic>
      </p:graphicFrame>
      <p:sp>
        <p:nvSpPr>
          <p:cNvPr id="6" name="Date Placeholder 1">
            <a:extLst>
              <a:ext uri="{FF2B5EF4-FFF2-40B4-BE49-F238E27FC236}">
                <a16:creationId xmlns:a16="http://schemas.microsoft.com/office/drawing/2014/main" id="{47786F95-6A3D-1A80-49AE-80E2CC1AE9DE}"/>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1463265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iller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724584-04E2-5AB9-02EA-2D46F9441439}"/>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solidFill>
                  <a:schemeClr val="bg1"/>
                </a:solidFill>
              </a:defRPr>
            </a:lvl1pPr>
          </a:lstStyle>
          <a:p>
            <a:r>
              <a:rPr lang="en-GB"/>
              <a:t>Click to edit Master title style</a:t>
            </a:r>
            <a:endParaRPr lang="en-US"/>
          </a:p>
        </p:txBody>
      </p:sp>
      <p:sp>
        <p:nvSpPr>
          <p:cNvPr id="12" name="Text Placeholder 29">
            <a:extLst>
              <a:ext uri="{FF2B5EF4-FFF2-40B4-BE49-F238E27FC236}">
                <a16:creationId xmlns:a16="http://schemas.microsoft.com/office/drawing/2014/main" id="{826AD5E9-9AB6-4C89-2163-CB950EA541BD}"/>
              </a:ext>
            </a:extLst>
          </p:cNvPr>
          <p:cNvSpPr>
            <a:spLocks noGrp="1"/>
          </p:cNvSpPr>
          <p:nvPr>
            <p:ph type="body" sz="quarter" idx="14" hasCustomPrompt="1"/>
          </p:nvPr>
        </p:nvSpPr>
        <p:spPr>
          <a:xfrm>
            <a:off x="821452" y="828990"/>
            <a:ext cx="7975961" cy="775373"/>
          </a:xfrm>
        </p:spPr>
        <p:txBody>
          <a:bodyPr anchor="t">
            <a:normAutofit/>
          </a:bodyPr>
          <a:lstStyle>
            <a:lvl1pPr>
              <a:lnSpc>
                <a:spcPct val="100000"/>
              </a:lnSpc>
              <a:spcBef>
                <a:spcPts val="0"/>
              </a:spcBef>
              <a:defRPr sz="1350" b="0">
                <a:solidFill>
                  <a:schemeClr val="bg1"/>
                </a:solidFill>
                <a:latin typeface="+mj-lt"/>
              </a:defRPr>
            </a:lvl1pPr>
          </a:lstStyle>
          <a:p>
            <a:pPr lvl="0"/>
            <a:r>
              <a:rPr lang="en-US"/>
              <a:t>Text Here</a:t>
            </a:r>
          </a:p>
        </p:txBody>
      </p:sp>
      <p:graphicFrame>
        <p:nvGraphicFramePr>
          <p:cNvPr id="13" name="Table Placeholder 3">
            <a:extLst>
              <a:ext uri="{FF2B5EF4-FFF2-40B4-BE49-F238E27FC236}">
                <a16:creationId xmlns:a16="http://schemas.microsoft.com/office/drawing/2014/main" id="{15627A5E-B839-9BBC-355E-AD6C1F3075BF}"/>
              </a:ext>
            </a:extLst>
          </p:cNvPr>
          <p:cNvGraphicFramePr>
            <a:graphicFrameLocks/>
          </p:cNvGraphicFramePr>
          <p:nvPr userDrawn="1">
            <p:extLst>
              <p:ext uri="{D42A27DB-BD31-4B8C-83A1-F6EECF244321}">
                <p14:modId xmlns:p14="http://schemas.microsoft.com/office/powerpoint/2010/main" val="3650800809"/>
              </p:ext>
            </p:extLst>
          </p:nvPr>
        </p:nvGraphicFramePr>
        <p:xfrm>
          <a:off x="312714" y="2123006"/>
          <a:ext cx="8518572" cy="2285711"/>
        </p:xfrm>
        <a:graphic>
          <a:graphicData uri="http://schemas.openxmlformats.org/drawingml/2006/table">
            <a:tbl>
              <a:tblPr firstRow="1" bandRow="1">
                <a:tableStyleId>{7E9639D4-E3E2-4D34-9284-5A2195B3D0D7}</a:tableStyleId>
              </a:tblPr>
              <a:tblGrid>
                <a:gridCol w="2129643">
                  <a:extLst>
                    <a:ext uri="{9D8B030D-6E8A-4147-A177-3AD203B41FA5}">
                      <a16:colId xmlns:a16="http://schemas.microsoft.com/office/drawing/2014/main" val="130956065"/>
                    </a:ext>
                  </a:extLst>
                </a:gridCol>
                <a:gridCol w="2129643">
                  <a:extLst>
                    <a:ext uri="{9D8B030D-6E8A-4147-A177-3AD203B41FA5}">
                      <a16:colId xmlns:a16="http://schemas.microsoft.com/office/drawing/2014/main" val="2749965458"/>
                    </a:ext>
                  </a:extLst>
                </a:gridCol>
                <a:gridCol w="2129643">
                  <a:extLst>
                    <a:ext uri="{9D8B030D-6E8A-4147-A177-3AD203B41FA5}">
                      <a16:colId xmlns:a16="http://schemas.microsoft.com/office/drawing/2014/main" val="2116711163"/>
                    </a:ext>
                  </a:extLst>
                </a:gridCol>
                <a:gridCol w="2129643">
                  <a:extLst>
                    <a:ext uri="{9D8B030D-6E8A-4147-A177-3AD203B41FA5}">
                      <a16:colId xmlns:a16="http://schemas.microsoft.com/office/drawing/2014/main" val="1186885001"/>
                    </a:ext>
                  </a:extLst>
                </a:gridCol>
              </a:tblGrid>
              <a:tr h="415275">
                <a:tc>
                  <a:txBody>
                    <a:bodyPr/>
                    <a:lstStyle/>
                    <a:p>
                      <a:pPr algn="ctr"/>
                      <a:r>
                        <a:rPr lang="en-US" sz="1200">
                          <a:latin typeface="Quicksand" panose="02070303000000060000" pitchFamily="18" charset="77"/>
                        </a:rPr>
                        <a:t>Lorem ipsum</a:t>
                      </a:r>
                    </a:p>
                  </a:txBody>
                  <a:tcPr marL="68580" marR="68580" marT="34290" marB="34290" anchor="ctr">
                    <a:lnL w="12700" cap="flat" cmpd="sng" algn="ctr">
                      <a:noFill/>
                      <a:prstDash val="solid"/>
                      <a:miter lim="800000"/>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tc>
                  <a:txBody>
                    <a:bodyPr/>
                    <a:lstStyle/>
                    <a:p>
                      <a:pPr algn="ctr"/>
                      <a:r>
                        <a:rPr lang="en-US" sz="1200">
                          <a:latin typeface="Quicksand" panose="02070303000000060000" pitchFamily="18" charset="77"/>
                        </a:rPr>
                        <a:t>Heading 1</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tc>
                  <a:txBody>
                    <a:bodyPr/>
                    <a:lstStyle/>
                    <a:p>
                      <a:pPr algn="ctr"/>
                      <a:r>
                        <a:rPr lang="en-US" sz="1200">
                          <a:latin typeface="Quicksand" panose="02070303000000060000" pitchFamily="18" charset="77"/>
                        </a:rPr>
                        <a:t>Heading 2</a:t>
                      </a:r>
                    </a:p>
                  </a:txBody>
                  <a:tcPr marL="68580" marR="68580" marT="34290" marB="34290" anchor="ctr">
                    <a:lnL>
                      <a:noFill/>
                    </a:lnL>
                    <a:lnR>
                      <a:noFill/>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tc>
                  <a:txBody>
                    <a:bodyPr/>
                    <a:lstStyle/>
                    <a:p>
                      <a:pPr algn="ctr"/>
                      <a:r>
                        <a:rPr lang="en-US" sz="1200">
                          <a:latin typeface="Quicksand" panose="02070303000000060000" pitchFamily="18" charset="77"/>
                        </a:rPr>
                        <a:t>Heading 3</a:t>
                      </a:r>
                    </a:p>
                  </a:txBody>
                  <a:tcPr marL="68580" marR="68580" marT="34290" marB="34290" anchor="ctr">
                    <a:lnL>
                      <a:noFill/>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5847FC"/>
                    </a:solidFill>
                  </a:tcPr>
                </a:tc>
                <a:extLst>
                  <a:ext uri="{0D108BD9-81ED-4DB2-BD59-A6C34878D82A}">
                    <a16:rowId xmlns:a16="http://schemas.microsoft.com/office/drawing/2014/main" val="3741017008"/>
                  </a:ext>
                </a:extLst>
              </a:tr>
              <a:tr h="343721">
                <a:tc>
                  <a:txBody>
                    <a:bodyPr/>
                    <a:lstStyle/>
                    <a:p>
                      <a:pPr algn="ctr"/>
                      <a:r>
                        <a:rPr lang="en-US" sz="12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2,500,000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2,200,000</a:t>
                      </a:r>
                    </a:p>
                  </a:txBody>
                  <a:tcPr marL="68580" marR="68580" marT="34290" marB="34290" anchor="ctr">
                    <a:lnL>
                      <a:noFill/>
                    </a:lnL>
                    <a:lnR>
                      <a:noFill/>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12700" cap="flat" cmpd="sng" algn="ctr">
                      <a:noFill/>
                      <a:prstDash val="solid"/>
                      <a:miter lim="800000"/>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1888340"/>
                  </a:ext>
                </a:extLst>
              </a:tr>
              <a:tr h="364294">
                <a:tc>
                  <a:txBody>
                    <a:bodyPr/>
                    <a:lstStyle/>
                    <a:p>
                      <a:pPr algn="ctr"/>
                      <a:r>
                        <a:rPr lang="en-US" sz="12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1,200,000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1,400,000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-14%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7089168"/>
                  </a:ext>
                </a:extLst>
              </a:tr>
              <a:tr h="399394">
                <a:tc>
                  <a:txBody>
                    <a:bodyPr/>
                    <a:lstStyle/>
                    <a:p>
                      <a:pPr algn="ctr"/>
                      <a:r>
                        <a:rPr lang="en-US" sz="12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1,000,000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800,000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+25%</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1597798"/>
                  </a:ext>
                </a:extLst>
              </a:tr>
              <a:tr h="354007">
                <a:tc>
                  <a:txBody>
                    <a:bodyPr/>
                    <a:lstStyle/>
                    <a:p>
                      <a:pPr algn="ctr"/>
                      <a:r>
                        <a:rPr lang="en-US" sz="1200">
                          <a:solidFill>
                            <a:schemeClr val="bg1"/>
                          </a:solidFill>
                          <a:latin typeface="Quicksand" panose="02070303000000060000" pitchFamily="18" charset="77"/>
                        </a:rPr>
                        <a:t>Row heading</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40%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36%</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solidFill>
                            <a:schemeClr val="bg1"/>
                          </a:solidFill>
                          <a:latin typeface="Quicksand" panose="02070303000000060000" pitchFamily="18" charset="77"/>
                        </a:rPr>
                        <a:t>+4%</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376521"/>
                  </a:ext>
                </a:extLst>
              </a:tr>
              <a:tr h="409020">
                <a:tc>
                  <a:txBody>
                    <a:bodyPr/>
                    <a:lstStyle/>
                    <a:p>
                      <a:pPr algn="ctr"/>
                      <a:r>
                        <a:rPr lang="en-US" sz="1200">
                          <a:solidFill>
                            <a:schemeClr val="bg1"/>
                          </a:solidFill>
                          <a:latin typeface="Quicksand" panose="02070303000000060000" pitchFamily="18" charset="77"/>
                        </a:rPr>
                        <a:t>Row result</a:t>
                      </a:r>
                    </a:p>
                  </a:txBody>
                  <a:tcPr marL="68580" marR="68580" marT="34290" marB="34290" anchor="ctr">
                    <a:lnL w="12700" cap="flat" cmpd="sng" algn="ctr">
                      <a:noFill/>
                      <a:prstDash val="solid"/>
                      <a:miter lim="800000"/>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tc>
                  <a:txBody>
                    <a:bodyPr/>
                    <a:lstStyle/>
                    <a:p>
                      <a:pPr algn="ctr"/>
                      <a:r>
                        <a:rPr lang="en-US" sz="1200">
                          <a:solidFill>
                            <a:schemeClr val="bg1"/>
                          </a:solidFill>
                          <a:latin typeface="Quicksand" panose="02070303000000060000" pitchFamily="18" charset="77"/>
                        </a:rPr>
                        <a:t>5,000,000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tc>
                  <a:txBody>
                    <a:bodyPr/>
                    <a:lstStyle/>
                    <a:p>
                      <a:pPr algn="ctr"/>
                      <a:r>
                        <a:rPr lang="en-US" sz="1200">
                          <a:solidFill>
                            <a:schemeClr val="bg1"/>
                          </a:solidFill>
                          <a:latin typeface="Quicksand" panose="02070303000000060000" pitchFamily="18" charset="77"/>
                        </a:rPr>
                        <a:t>4,500,000</a:t>
                      </a:r>
                    </a:p>
                  </a:txBody>
                  <a:tcPr marL="68580" marR="68580" marT="34290" marB="34290" anchor="ctr">
                    <a:lnL>
                      <a:noFill/>
                    </a:lnL>
                    <a:lnR>
                      <a:noFill/>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tc>
                  <a:txBody>
                    <a:bodyPr/>
                    <a:lstStyle/>
                    <a:p>
                      <a:pPr algn="ctr"/>
                      <a:r>
                        <a:rPr lang="en-US" sz="1200">
                          <a:solidFill>
                            <a:schemeClr val="bg1"/>
                          </a:solidFill>
                          <a:latin typeface="Quicksand" panose="02070303000000060000" pitchFamily="18" charset="77"/>
                        </a:rPr>
                        <a:t>+11%</a:t>
                      </a:r>
                    </a:p>
                  </a:txBody>
                  <a:tcPr marL="68580" marR="68580" marT="34290" marB="34290" anchor="ctr">
                    <a:lnL>
                      <a:noFill/>
                    </a:lnL>
                    <a:lnR w="12700" cap="flat" cmpd="sng" algn="ctr">
                      <a:noFill/>
                      <a:prstDash val="solid"/>
                      <a:miter lim="800000"/>
                    </a:lnR>
                    <a:lnT w="3175" cap="flat" cmpd="sng" algn="ctr">
                      <a:solidFill>
                        <a:schemeClr val="bg1">
                          <a:lumMod val="85000"/>
                        </a:schemeClr>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chemeClr val="bg1">
                        <a:lumMod val="85000"/>
                        <a:alpha val="49733"/>
                      </a:schemeClr>
                    </a:solidFill>
                  </a:tcPr>
                </a:tc>
                <a:extLst>
                  <a:ext uri="{0D108BD9-81ED-4DB2-BD59-A6C34878D82A}">
                    <a16:rowId xmlns:a16="http://schemas.microsoft.com/office/drawing/2014/main" val="1918266800"/>
                  </a:ext>
                </a:extLst>
              </a:tr>
            </a:tbl>
          </a:graphicData>
        </a:graphic>
      </p:graphicFrame>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3" name="Date Placeholder 1">
            <a:extLst>
              <a:ext uri="{FF2B5EF4-FFF2-40B4-BE49-F238E27FC236}">
                <a16:creationId xmlns:a16="http://schemas.microsoft.com/office/drawing/2014/main" id="{FD9FE0DC-1494-9FB6-B95A-A625B9FD4986}"/>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962944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ller 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724584-04E2-5AB9-02EA-2D46F9441439}"/>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solidFill>
                  <a:schemeClr val="bg1"/>
                </a:solidFill>
              </a:defRPr>
            </a:lvl1pPr>
          </a:lstStyle>
          <a:p>
            <a:r>
              <a:rPr lang="en-GB"/>
              <a:t>Click to edit Master title style</a:t>
            </a:r>
            <a:endParaRPr lang="en-US"/>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3" name="Oval 2">
            <a:extLst>
              <a:ext uri="{FF2B5EF4-FFF2-40B4-BE49-F238E27FC236}">
                <a16:creationId xmlns:a16="http://schemas.microsoft.com/office/drawing/2014/main" id="{9CD2DA62-FC63-7BEA-C298-14D3F54F0313}"/>
              </a:ext>
            </a:extLst>
          </p:cNvPr>
          <p:cNvSpPr/>
          <p:nvPr userDrawn="1"/>
        </p:nvSpPr>
        <p:spPr>
          <a:xfrm>
            <a:off x="2007373" y="1671860"/>
            <a:ext cx="2644206" cy="2644206"/>
          </a:xfrm>
          <a:prstGeom prst="ellipse">
            <a:avLst/>
          </a:prstGeom>
          <a:noFill/>
          <a:ln w="31750">
            <a:solidFill>
              <a:srgbClr val="57BA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399E08D7-7313-4C2E-E9C1-8CDA141057D2}"/>
              </a:ext>
            </a:extLst>
          </p:cNvPr>
          <p:cNvSpPr/>
          <p:nvPr userDrawn="1"/>
        </p:nvSpPr>
        <p:spPr>
          <a:xfrm>
            <a:off x="4651579" y="833967"/>
            <a:ext cx="1890584" cy="1890584"/>
          </a:xfrm>
          <a:prstGeom prst="ellipse">
            <a:avLst/>
          </a:prstGeom>
          <a:noFill/>
          <a:ln w="31750">
            <a:solidFill>
              <a:srgbClr val="EE45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FD88032E-359D-2F31-F9D9-67791D34DA0C}"/>
              </a:ext>
            </a:extLst>
          </p:cNvPr>
          <p:cNvSpPr/>
          <p:nvPr userDrawn="1"/>
        </p:nvSpPr>
        <p:spPr>
          <a:xfrm>
            <a:off x="4724174" y="2985257"/>
            <a:ext cx="1745393" cy="1745393"/>
          </a:xfrm>
          <a:prstGeom prst="ellipse">
            <a:avLst/>
          </a:prstGeom>
          <a:noFill/>
          <a:ln w="31750">
            <a:solidFill>
              <a:srgbClr val="668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29">
            <a:extLst>
              <a:ext uri="{FF2B5EF4-FFF2-40B4-BE49-F238E27FC236}">
                <a16:creationId xmlns:a16="http://schemas.microsoft.com/office/drawing/2014/main" id="{A1F2F14F-C076-128F-CF13-F4989797EA5A}"/>
              </a:ext>
            </a:extLst>
          </p:cNvPr>
          <p:cNvSpPr>
            <a:spLocks noGrp="1"/>
          </p:cNvSpPr>
          <p:nvPr>
            <p:ph type="body" sz="quarter" idx="16" hasCustomPrompt="1"/>
          </p:nvPr>
        </p:nvSpPr>
        <p:spPr>
          <a:xfrm>
            <a:off x="2343874" y="2220616"/>
            <a:ext cx="2040038" cy="409575"/>
          </a:xfrm>
        </p:spPr>
        <p:txBody>
          <a:bodyPr anchor="ctr">
            <a:normAutofit/>
          </a:bodyPr>
          <a:lstStyle>
            <a:lvl1pPr algn="ctr">
              <a:lnSpc>
                <a:spcPct val="100000"/>
              </a:lnSpc>
              <a:spcBef>
                <a:spcPts val="0"/>
              </a:spcBef>
              <a:defRPr sz="1200" b="0">
                <a:solidFill>
                  <a:schemeClr val="bg1"/>
                </a:solidFill>
                <a:latin typeface="+mn-lt"/>
              </a:defRPr>
            </a:lvl1pPr>
          </a:lstStyle>
          <a:p>
            <a:pPr lvl="0"/>
            <a:r>
              <a:rPr lang="en-US"/>
              <a:t>Text Here</a:t>
            </a:r>
          </a:p>
        </p:txBody>
      </p:sp>
      <p:sp>
        <p:nvSpPr>
          <p:cNvPr id="16" name="Text Placeholder 29">
            <a:extLst>
              <a:ext uri="{FF2B5EF4-FFF2-40B4-BE49-F238E27FC236}">
                <a16:creationId xmlns:a16="http://schemas.microsoft.com/office/drawing/2014/main" id="{B256D495-7EA6-809F-D9AF-7966C2C39AF9}"/>
              </a:ext>
            </a:extLst>
          </p:cNvPr>
          <p:cNvSpPr>
            <a:spLocks noGrp="1"/>
          </p:cNvSpPr>
          <p:nvPr>
            <p:ph type="body" sz="quarter" idx="17" hasCustomPrompt="1"/>
          </p:nvPr>
        </p:nvSpPr>
        <p:spPr>
          <a:xfrm>
            <a:off x="2343874" y="3345095"/>
            <a:ext cx="2040038" cy="409575"/>
          </a:xfrm>
        </p:spPr>
        <p:txBody>
          <a:bodyPr anchor="ctr">
            <a:normAutofit/>
          </a:bodyPr>
          <a:lstStyle>
            <a:lvl1pPr algn="ctr">
              <a:lnSpc>
                <a:spcPct val="100000"/>
              </a:lnSpc>
              <a:spcBef>
                <a:spcPts val="0"/>
              </a:spcBef>
              <a:defRPr sz="1200" b="0">
                <a:solidFill>
                  <a:schemeClr val="bg1"/>
                </a:solidFill>
                <a:latin typeface="+mn-lt"/>
              </a:defRPr>
            </a:lvl1pPr>
          </a:lstStyle>
          <a:p>
            <a:pPr lvl="0"/>
            <a:r>
              <a:rPr lang="en-US"/>
              <a:t>Text Here</a:t>
            </a:r>
          </a:p>
        </p:txBody>
      </p:sp>
      <p:sp>
        <p:nvSpPr>
          <p:cNvPr id="17" name="Text Placeholder 29">
            <a:extLst>
              <a:ext uri="{FF2B5EF4-FFF2-40B4-BE49-F238E27FC236}">
                <a16:creationId xmlns:a16="http://schemas.microsoft.com/office/drawing/2014/main" id="{BED6493C-7925-C789-B900-5451582B2A2C}"/>
              </a:ext>
            </a:extLst>
          </p:cNvPr>
          <p:cNvSpPr>
            <a:spLocks noGrp="1"/>
          </p:cNvSpPr>
          <p:nvPr>
            <p:ph type="body" sz="quarter" idx="18" hasCustomPrompt="1"/>
          </p:nvPr>
        </p:nvSpPr>
        <p:spPr>
          <a:xfrm>
            <a:off x="5083931" y="3110733"/>
            <a:ext cx="1105631" cy="409575"/>
          </a:xfrm>
        </p:spPr>
        <p:txBody>
          <a:bodyPr anchor="ctr">
            <a:normAutofit/>
          </a:bodyPr>
          <a:lstStyle>
            <a:lvl1pPr algn="ctr">
              <a:lnSpc>
                <a:spcPct val="100000"/>
              </a:lnSpc>
              <a:spcBef>
                <a:spcPts val="0"/>
              </a:spcBef>
              <a:defRPr sz="1200" b="0">
                <a:solidFill>
                  <a:schemeClr val="bg1"/>
                </a:solidFill>
                <a:latin typeface="+mn-lt"/>
              </a:defRPr>
            </a:lvl1pPr>
          </a:lstStyle>
          <a:p>
            <a:pPr lvl="0"/>
            <a:r>
              <a:rPr lang="en-US"/>
              <a:t>Text Here</a:t>
            </a:r>
          </a:p>
        </p:txBody>
      </p:sp>
      <p:sp>
        <p:nvSpPr>
          <p:cNvPr id="18" name="Text Placeholder 29">
            <a:extLst>
              <a:ext uri="{FF2B5EF4-FFF2-40B4-BE49-F238E27FC236}">
                <a16:creationId xmlns:a16="http://schemas.microsoft.com/office/drawing/2014/main" id="{AD8CAF56-6A19-798B-61D7-20EE514FE963}"/>
              </a:ext>
            </a:extLst>
          </p:cNvPr>
          <p:cNvSpPr>
            <a:spLocks noGrp="1"/>
          </p:cNvSpPr>
          <p:nvPr>
            <p:ph type="body" sz="quarter" idx="19" hasCustomPrompt="1"/>
          </p:nvPr>
        </p:nvSpPr>
        <p:spPr>
          <a:xfrm>
            <a:off x="5014483" y="4160600"/>
            <a:ext cx="1244528" cy="409575"/>
          </a:xfrm>
        </p:spPr>
        <p:txBody>
          <a:bodyPr anchor="ctr">
            <a:normAutofit/>
          </a:bodyPr>
          <a:lstStyle>
            <a:lvl1pPr algn="ctr">
              <a:lnSpc>
                <a:spcPct val="100000"/>
              </a:lnSpc>
              <a:spcBef>
                <a:spcPts val="0"/>
              </a:spcBef>
              <a:defRPr sz="1200" b="0">
                <a:solidFill>
                  <a:schemeClr val="bg1"/>
                </a:solidFill>
                <a:latin typeface="+mn-lt"/>
              </a:defRPr>
            </a:lvl1pPr>
          </a:lstStyle>
          <a:p>
            <a:pPr lvl="0"/>
            <a:r>
              <a:rPr lang="en-US"/>
              <a:t>Text Here</a:t>
            </a:r>
          </a:p>
        </p:txBody>
      </p:sp>
      <p:sp>
        <p:nvSpPr>
          <p:cNvPr id="19" name="Text Placeholder 29">
            <a:extLst>
              <a:ext uri="{FF2B5EF4-FFF2-40B4-BE49-F238E27FC236}">
                <a16:creationId xmlns:a16="http://schemas.microsoft.com/office/drawing/2014/main" id="{20D97F04-0646-DA33-B613-1C542FF8ECB0}"/>
              </a:ext>
            </a:extLst>
          </p:cNvPr>
          <p:cNvSpPr>
            <a:spLocks noGrp="1"/>
          </p:cNvSpPr>
          <p:nvPr>
            <p:ph type="body" sz="quarter" idx="20" hasCustomPrompt="1"/>
          </p:nvPr>
        </p:nvSpPr>
        <p:spPr>
          <a:xfrm>
            <a:off x="5083931" y="1059549"/>
            <a:ext cx="1105631" cy="409575"/>
          </a:xfrm>
        </p:spPr>
        <p:txBody>
          <a:bodyPr anchor="ctr">
            <a:normAutofit/>
          </a:bodyPr>
          <a:lstStyle>
            <a:lvl1pPr algn="ctr">
              <a:lnSpc>
                <a:spcPct val="100000"/>
              </a:lnSpc>
              <a:spcBef>
                <a:spcPts val="0"/>
              </a:spcBef>
              <a:defRPr sz="1200" b="0">
                <a:solidFill>
                  <a:schemeClr val="bg1"/>
                </a:solidFill>
                <a:latin typeface="+mn-lt"/>
              </a:defRPr>
            </a:lvl1pPr>
          </a:lstStyle>
          <a:p>
            <a:pPr lvl="0"/>
            <a:r>
              <a:rPr lang="en-US"/>
              <a:t>Text Here</a:t>
            </a:r>
          </a:p>
        </p:txBody>
      </p:sp>
      <p:sp>
        <p:nvSpPr>
          <p:cNvPr id="20" name="Text Placeholder 29">
            <a:extLst>
              <a:ext uri="{FF2B5EF4-FFF2-40B4-BE49-F238E27FC236}">
                <a16:creationId xmlns:a16="http://schemas.microsoft.com/office/drawing/2014/main" id="{17B65874-AF7F-9E0C-B2C3-1654E19D75D6}"/>
              </a:ext>
            </a:extLst>
          </p:cNvPr>
          <p:cNvSpPr>
            <a:spLocks noGrp="1"/>
          </p:cNvSpPr>
          <p:nvPr>
            <p:ph type="body" sz="quarter" idx="21" hasCustomPrompt="1"/>
          </p:nvPr>
        </p:nvSpPr>
        <p:spPr>
          <a:xfrm>
            <a:off x="5014483" y="2109416"/>
            <a:ext cx="1244528" cy="409575"/>
          </a:xfrm>
        </p:spPr>
        <p:txBody>
          <a:bodyPr anchor="ctr">
            <a:normAutofit/>
          </a:bodyPr>
          <a:lstStyle>
            <a:lvl1pPr algn="ctr">
              <a:lnSpc>
                <a:spcPct val="100000"/>
              </a:lnSpc>
              <a:spcBef>
                <a:spcPts val="0"/>
              </a:spcBef>
              <a:defRPr sz="1200" b="0">
                <a:solidFill>
                  <a:schemeClr val="bg1"/>
                </a:solidFill>
                <a:latin typeface="+mn-lt"/>
              </a:defRPr>
            </a:lvl1pPr>
          </a:lstStyle>
          <a:p>
            <a:pPr lvl="0"/>
            <a:r>
              <a:rPr lang="en-US"/>
              <a:t>Text Here</a:t>
            </a:r>
          </a:p>
        </p:txBody>
      </p:sp>
      <p:sp>
        <p:nvSpPr>
          <p:cNvPr id="22" name="Text Placeholder 29">
            <a:extLst>
              <a:ext uri="{FF2B5EF4-FFF2-40B4-BE49-F238E27FC236}">
                <a16:creationId xmlns:a16="http://schemas.microsoft.com/office/drawing/2014/main" id="{6D8FDF9B-D4FA-6EE0-6A8B-CEC9DD79C77F}"/>
              </a:ext>
            </a:extLst>
          </p:cNvPr>
          <p:cNvSpPr>
            <a:spLocks noGrp="1"/>
          </p:cNvSpPr>
          <p:nvPr>
            <p:ph type="body" sz="quarter" idx="22" hasCustomPrompt="1"/>
          </p:nvPr>
        </p:nvSpPr>
        <p:spPr>
          <a:xfrm>
            <a:off x="4529460" y="1573657"/>
            <a:ext cx="2129492" cy="409575"/>
          </a:xfrm>
        </p:spPr>
        <p:txBody>
          <a:bodyPr anchor="ctr">
            <a:noAutofit/>
          </a:bodyPr>
          <a:lstStyle>
            <a:lvl1pPr algn="ctr">
              <a:lnSpc>
                <a:spcPct val="100000"/>
              </a:lnSpc>
              <a:spcBef>
                <a:spcPts val="0"/>
              </a:spcBef>
              <a:defRPr sz="3000" b="0">
                <a:solidFill>
                  <a:schemeClr val="bg1"/>
                </a:solidFill>
                <a:latin typeface="+mj-lt"/>
              </a:defRPr>
            </a:lvl1pPr>
          </a:lstStyle>
          <a:p>
            <a:pPr lvl="0"/>
            <a:r>
              <a:rPr lang="en-US"/>
              <a:t>Text Here</a:t>
            </a:r>
          </a:p>
        </p:txBody>
      </p:sp>
      <p:sp>
        <p:nvSpPr>
          <p:cNvPr id="23" name="Text Placeholder 29">
            <a:extLst>
              <a:ext uri="{FF2B5EF4-FFF2-40B4-BE49-F238E27FC236}">
                <a16:creationId xmlns:a16="http://schemas.microsoft.com/office/drawing/2014/main" id="{C76AF5EA-F304-F5CB-94BC-711D17B8B130}"/>
              </a:ext>
            </a:extLst>
          </p:cNvPr>
          <p:cNvSpPr>
            <a:spLocks noGrp="1"/>
          </p:cNvSpPr>
          <p:nvPr>
            <p:ph type="body" sz="quarter" idx="23" hasCustomPrompt="1"/>
          </p:nvPr>
        </p:nvSpPr>
        <p:spPr>
          <a:xfrm>
            <a:off x="4529460" y="3618511"/>
            <a:ext cx="2129492" cy="409575"/>
          </a:xfrm>
        </p:spPr>
        <p:txBody>
          <a:bodyPr anchor="ctr">
            <a:noAutofit/>
          </a:bodyPr>
          <a:lstStyle>
            <a:lvl1pPr algn="ctr">
              <a:lnSpc>
                <a:spcPct val="100000"/>
              </a:lnSpc>
              <a:spcBef>
                <a:spcPts val="0"/>
              </a:spcBef>
              <a:defRPr sz="3000" b="0">
                <a:solidFill>
                  <a:schemeClr val="bg1"/>
                </a:solidFill>
                <a:latin typeface="+mj-lt"/>
              </a:defRPr>
            </a:lvl1pPr>
          </a:lstStyle>
          <a:p>
            <a:pPr lvl="0"/>
            <a:r>
              <a:rPr lang="en-US"/>
              <a:t>Text Here</a:t>
            </a:r>
          </a:p>
        </p:txBody>
      </p:sp>
      <p:sp>
        <p:nvSpPr>
          <p:cNvPr id="24" name="Text Placeholder 29">
            <a:extLst>
              <a:ext uri="{FF2B5EF4-FFF2-40B4-BE49-F238E27FC236}">
                <a16:creationId xmlns:a16="http://schemas.microsoft.com/office/drawing/2014/main" id="{356CFAE0-B9AC-03F0-E883-226B2AFD2713}"/>
              </a:ext>
            </a:extLst>
          </p:cNvPr>
          <p:cNvSpPr>
            <a:spLocks noGrp="1"/>
          </p:cNvSpPr>
          <p:nvPr>
            <p:ph type="body" sz="quarter" idx="24" hasCustomPrompt="1"/>
          </p:nvPr>
        </p:nvSpPr>
        <p:spPr>
          <a:xfrm>
            <a:off x="1923858" y="2782856"/>
            <a:ext cx="2880069" cy="409575"/>
          </a:xfrm>
        </p:spPr>
        <p:txBody>
          <a:bodyPr anchor="ctr">
            <a:noAutofit/>
          </a:bodyPr>
          <a:lstStyle>
            <a:lvl1pPr algn="ctr">
              <a:lnSpc>
                <a:spcPct val="100000"/>
              </a:lnSpc>
              <a:spcBef>
                <a:spcPts val="0"/>
              </a:spcBef>
              <a:defRPr sz="3000" b="0">
                <a:solidFill>
                  <a:schemeClr val="bg1"/>
                </a:solidFill>
                <a:latin typeface="+mj-lt"/>
              </a:defRPr>
            </a:lvl1pPr>
          </a:lstStyle>
          <a:p>
            <a:pPr lvl="0"/>
            <a:r>
              <a:rPr lang="en-US"/>
              <a:t>Text Here</a:t>
            </a:r>
          </a:p>
        </p:txBody>
      </p:sp>
      <p:sp>
        <p:nvSpPr>
          <p:cNvPr id="6" name="Date Placeholder 1">
            <a:extLst>
              <a:ext uri="{FF2B5EF4-FFF2-40B4-BE49-F238E27FC236}">
                <a16:creationId xmlns:a16="http://schemas.microsoft.com/office/drawing/2014/main" id="{9F62BD0A-6DF5-08F0-D601-6C0157F6249F}"/>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0228273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iller 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724584-04E2-5AB9-02EA-2D46F9441439}"/>
              </a:ext>
            </a:extLst>
          </p:cNvPr>
          <p:cNvSpPr/>
          <p:nvPr userDrawn="1"/>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solidFill>
                  <a:schemeClr val="tx1"/>
                </a:solidFill>
              </a:defRPr>
            </a:lvl1pPr>
          </a:lstStyle>
          <a:p>
            <a:r>
              <a:rPr lang="en-GB"/>
              <a:t>Click to edit Master title style</a:t>
            </a:r>
            <a:endParaRPr lang="en-US"/>
          </a:p>
        </p:txBody>
      </p:sp>
      <p:sp>
        <p:nvSpPr>
          <p:cNvPr id="3" name="Oval 2">
            <a:extLst>
              <a:ext uri="{FF2B5EF4-FFF2-40B4-BE49-F238E27FC236}">
                <a16:creationId xmlns:a16="http://schemas.microsoft.com/office/drawing/2014/main" id="{9CD2DA62-FC63-7BEA-C298-14D3F54F0313}"/>
              </a:ext>
            </a:extLst>
          </p:cNvPr>
          <p:cNvSpPr/>
          <p:nvPr userDrawn="1"/>
        </p:nvSpPr>
        <p:spPr>
          <a:xfrm>
            <a:off x="2007373" y="1671860"/>
            <a:ext cx="2644206" cy="2644206"/>
          </a:xfrm>
          <a:prstGeom prst="ellipse">
            <a:avLst/>
          </a:prstGeom>
          <a:noFill/>
          <a:ln w="31750">
            <a:solidFill>
              <a:srgbClr val="57BA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399E08D7-7313-4C2E-E9C1-8CDA141057D2}"/>
              </a:ext>
            </a:extLst>
          </p:cNvPr>
          <p:cNvSpPr/>
          <p:nvPr userDrawn="1"/>
        </p:nvSpPr>
        <p:spPr>
          <a:xfrm>
            <a:off x="4651579" y="833967"/>
            <a:ext cx="1890584" cy="1890584"/>
          </a:xfrm>
          <a:prstGeom prst="ellipse">
            <a:avLst/>
          </a:prstGeom>
          <a:noFill/>
          <a:ln w="31750">
            <a:solidFill>
              <a:srgbClr val="EE45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FD88032E-359D-2F31-F9D9-67791D34DA0C}"/>
              </a:ext>
            </a:extLst>
          </p:cNvPr>
          <p:cNvSpPr/>
          <p:nvPr userDrawn="1"/>
        </p:nvSpPr>
        <p:spPr>
          <a:xfrm>
            <a:off x="4724174" y="2985257"/>
            <a:ext cx="1745393" cy="1745393"/>
          </a:xfrm>
          <a:prstGeom prst="ellipse">
            <a:avLst/>
          </a:prstGeom>
          <a:noFill/>
          <a:ln w="31750">
            <a:solidFill>
              <a:srgbClr val="668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29">
            <a:extLst>
              <a:ext uri="{FF2B5EF4-FFF2-40B4-BE49-F238E27FC236}">
                <a16:creationId xmlns:a16="http://schemas.microsoft.com/office/drawing/2014/main" id="{A1F2F14F-C076-128F-CF13-F4989797EA5A}"/>
              </a:ext>
            </a:extLst>
          </p:cNvPr>
          <p:cNvSpPr>
            <a:spLocks noGrp="1"/>
          </p:cNvSpPr>
          <p:nvPr>
            <p:ph type="body" sz="quarter" idx="16" hasCustomPrompt="1"/>
          </p:nvPr>
        </p:nvSpPr>
        <p:spPr>
          <a:xfrm>
            <a:off x="2343874" y="2220616"/>
            <a:ext cx="2040038" cy="409575"/>
          </a:xfrm>
        </p:spPr>
        <p:txBody>
          <a:bodyPr anchor="ctr">
            <a:normAutofit/>
          </a:bodyPr>
          <a:lstStyle>
            <a:lvl1pPr algn="ctr">
              <a:lnSpc>
                <a:spcPct val="100000"/>
              </a:lnSpc>
              <a:spcBef>
                <a:spcPts val="0"/>
              </a:spcBef>
              <a:defRPr sz="1200" b="0">
                <a:solidFill>
                  <a:schemeClr val="tx1"/>
                </a:solidFill>
                <a:latin typeface="+mn-lt"/>
              </a:defRPr>
            </a:lvl1pPr>
          </a:lstStyle>
          <a:p>
            <a:pPr lvl="0"/>
            <a:r>
              <a:rPr lang="en-US"/>
              <a:t>Text Here</a:t>
            </a:r>
          </a:p>
        </p:txBody>
      </p:sp>
      <p:sp>
        <p:nvSpPr>
          <p:cNvPr id="16" name="Text Placeholder 29">
            <a:extLst>
              <a:ext uri="{FF2B5EF4-FFF2-40B4-BE49-F238E27FC236}">
                <a16:creationId xmlns:a16="http://schemas.microsoft.com/office/drawing/2014/main" id="{B256D495-7EA6-809F-D9AF-7966C2C39AF9}"/>
              </a:ext>
            </a:extLst>
          </p:cNvPr>
          <p:cNvSpPr>
            <a:spLocks noGrp="1"/>
          </p:cNvSpPr>
          <p:nvPr>
            <p:ph type="body" sz="quarter" idx="17" hasCustomPrompt="1"/>
          </p:nvPr>
        </p:nvSpPr>
        <p:spPr>
          <a:xfrm>
            <a:off x="2343874" y="3345095"/>
            <a:ext cx="2040038" cy="409575"/>
          </a:xfrm>
        </p:spPr>
        <p:txBody>
          <a:bodyPr anchor="ctr">
            <a:normAutofit/>
          </a:bodyPr>
          <a:lstStyle>
            <a:lvl1pPr algn="ctr">
              <a:lnSpc>
                <a:spcPct val="100000"/>
              </a:lnSpc>
              <a:spcBef>
                <a:spcPts val="0"/>
              </a:spcBef>
              <a:defRPr sz="1200" b="0">
                <a:solidFill>
                  <a:schemeClr val="tx1"/>
                </a:solidFill>
                <a:latin typeface="+mn-lt"/>
              </a:defRPr>
            </a:lvl1pPr>
          </a:lstStyle>
          <a:p>
            <a:pPr lvl="0"/>
            <a:r>
              <a:rPr lang="en-US"/>
              <a:t>Text Here</a:t>
            </a:r>
          </a:p>
        </p:txBody>
      </p:sp>
      <p:sp>
        <p:nvSpPr>
          <p:cNvPr id="17" name="Text Placeholder 29">
            <a:extLst>
              <a:ext uri="{FF2B5EF4-FFF2-40B4-BE49-F238E27FC236}">
                <a16:creationId xmlns:a16="http://schemas.microsoft.com/office/drawing/2014/main" id="{BED6493C-7925-C789-B900-5451582B2A2C}"/>
              </a:ext>
            </a:extLst>
          </p:cNvPr>
          <p:cNvSpPr>
            <a:spLocks noGrp="1"/>
          </p:cNvSpPr>
          <p:nvPr>
            <p:ph type="body" sz="quarter" idx="18" hasCustomPrompt="1"/>
          </p:nvPr>
        </p:nvSpPr>
        <p:spPr>
          <a:xfrm>
            <a:off x="5083931" y="3110733"/>
            <a:ext cx="1105631" cy="409575"/>
          </a:xfrm>
        </p:spPr>
        <p:txBody>
          <a:bodyPr anchor="ctr">
            <a:normAutofit/>
          </a:bodyPr>
          <a:lstStyle>
            <a:lvl1pPr algn="ctr">
              <a:lnSpc>
                <a:spcPct val="100000"/>
              </a:lnSpc>
              <a:spcBef>
                <a:spcPts val="0"/>
              </a:spcBef>
              <a:defRPr sz="1200" b="0">
                <a:solidFill>
                  <a:schemeClr val="tx1"/>
                </a:solidFill>
                <a:latin typeface="+mn-lt"/>
              </a:defRPr>
            </a:lvl1pPr>
          </a:lstStyle>
          <a:p>
            <a:pPr lvl="0"/>
            <a:r>
              <a:rPr lang="en-US"/>
              <a:t>Text Here</a:t>
            </a:r>
          </a:p>
        </p:txBody>
      </p:sp>
      <p:sp>
        <p:nvSpPr>
          <p:cNvPr id="18" name="Text Placeholder 29">
            <a:extLst>
              <a:ext uri="{FF2B5EF4-FFF2-40B4-BE49-F238E27FC236}">
                <a16:creationId xmlns:a16="http://schemas.microsoft.com/office/drawing/2014/main" id="{AD8CAF56-6A19-798B-61D7-20EE514FE963}"/>
              </a:ext>
            </a:extLst>
          </p:cNvPr>
          <p:cNvSpPr>
            <a:spLocks noGrp="1"/>
          </p:cNvSpPr>
          <p:nvPr>
            <p:ph type="body" sz="quarter" idx="19" hasCustomPrompt="1"/>
          </p:nvPr>
        </p:nvSpPr>
        <p:spPr>
          <a:xfrm>
            <a:off x="5014483" y="4160600"/>
            <a:ext cx="1244528" cy="409575"/>
          </a:xfrm>
        </p:spPr>
        <p:txBody>
          <a:bodyPr anchor="ctr">
            <a:normAutofit/>
          </a:bodyPr>
          <a:lstStyle>
            <a:lvl1pPr algn="ctr">
              <a:lnSpc>
                <a:spcPct val="100000"/>
              </a:lnSpc>
              <a:spcBef>
                <a:spcPts val="0"/>
              </a:spcBef>
              <a:defRPr sz="1200" b="0">
                <a:solidFill>
                  <a:schemeClr val="tx1"/>
                </a:solidFill>
                <a:latin typeface="+mn-lt"/>
              </a:defRPr>
            </a:lvl1pPr>
          </a:lstStyle>
          <a:p>
            <a:pPr lvl="0"/>
            <a:r>
              <a:rPr lang="en-US"/>
              <a:t>Text Here</a:t>
            </a:r>
          </a:p>
        </p:txBody>
      </p:sp>
      <p:sp>
        <p:nvSpPr>
          <p:cNvPr id="19" name="Text Placeholder 29">
            <a:extLst>
              <a:ext uri="{FF2B5EF4-FFF2-40B4-BE49-F238E27FC236}">
                <a16:creationId xmlns:a16="http://schemas.microsoft.com/office/drawing/2014/main" id="{20D97F04-0646-DA33-B613-1C542FF8ECB0}"/>
              </a:ext>
            </a:extLst>
          </p:cNvPr>
          <p:cNvSpPr>
            <a:spLocks noGrp="1"/>
          </p:cNvSpPr>
          <p:nvPr>
            <p:ph type="body" sz="quarter" idx="20" hasCustomPrompt="1"/>
          </p:nvPr>
        </p:nvSpPr>
        <p:spPr>
          <a:xfrm>
            <a:off x="5083931" y="1059549"/>
            <a:ext cx="1105631" cy="409575"/>
          </a:xfrm>
        </p:spPr>
        <p:txBody>
          <a:bodyPr anchor="ctr">
            <a:normAutofit/>
          </a:bodyPr>
          <a:lstStyle>
            <a:lvl1pPr algn="ctr">
              <a:lnSpc>
                <a:spcPct val="100000"/>
              </a:lnSpc>
              <a:spcBef>
                <a:spcPts val="0"/>
              </a:spcBef>
              <a:defRPr sz="1200" b="0">
                <a:solidFill>
                  <a:schemeClr val="tx1"/>
                </a:solidFill>
                <a:latin typeface="+mn-lt"/>
              </a:defRPr>
            </a:lvl1pPr>
          </a:lstStyle>
          <a:p>
            <a:pPr lvl="0"/>
            <a:r>
              <a:rPr lang="en-US"/>
              <a:t>Text Here</a:t>
            </a:r>
          </a:p>
        </p:txBody>
      </p:sp>
      <p:sp>
        <p:nvSpPr>
          <p:cNvPr id="20" name="Text Placeholder 29">
            <a:extLst>
              <a:ext uri="{FF2B5EF4-FFF2-40B4-BE49-F238E27FC236}">
                <a16:creationId xmlns:a16="http://schemas.microsoft.com/office/drawing/2014/main" id="{17B65874-AF7F-9E0C-B2C3-1654E19D75D6}"/>
              </a:ext>
            </a:extLst>
          </p:cNvPr>
          <p:cNvSpPr>
            <a:spLocks noGrp="1"/>
          </p:cNvSpPr>
          <p:nvPr>
            <p:ph type="body" sz="quarter" idx="21" hasCustomPrompt="1"/>
          </p:nvPr>
        </p:nvSpPr>
        <p:spPr>
          <a:xfrm>
            <a:off x="5014483" y="2109416"/>
            <a:ext cx="1244528" cy="409575"/>
          </a:xfrm>
        </p:spPr>
        <p:txBody>
          <a:bodyPr anchor="ctr">
            <a:normAutofit/>
          </a:bodyPr>
          <a:lstStyle>
            <a:lvl1pPr algn="ctr">
              <a:lnSpc>
                <a:spcPct val="100000"/>
              </a:lnSpc>
              <a:spcBef>
                <a:spcPts val="0"/>
              </a:spcBef>
              <a:defRPr sz="1200" b="0">
                <a:solidFill>
                  <a:schemeClr val="tx1"/>
                </a:solidFill>
                <a:latin typeface="+mn-lt"/>
              </a:defRPr>
            </a:lvl1pPr>
          </a:lstStyle>
          <a:p>
            <a:pPr lvl="0"/>
            <a:r>
              <a:rPr lang="en-US"/>
              <a:t>Text Here</a:t>
            </a:r>
          </a:p>
        </p:txBody>
      </p:sp>
      <p:sp>
        <p:nvSpPr>
          <p:cNvPr id="22" name="Text Placeholder 29">
            <a:extLst>
              <a:ext uri="{FF2B5EF4-FFF2-40B4-BE49-F238E27FC236}">
                <a16:creationId xmlns:a16="http://schemas.microsoft.com/office/drawing/2014/main" id="{6D8FDF9B-D4FA-6EE0-6A8B-CEC9DD79C77F}"/>
              </a:ext>
            </a:extLst>
          </p:cNvPr>
          <p:cNvSpPr>
            <a:spLocks noGrp="1"/>
          </p:cNvSpPr>
          <p:nvPr>
            <p:ph type="body" sz="quarter" idx="22" hasCustomPrompt="1"/>
          </p:nvPr>
        </p:nvSpPr>
        <p:spPr>
          <a:xfrm>
            <a:off x="4529460" y="1573657"/>
            <a:ext cx="2129492" cy="409575"/>
          </a:xfrm>
        </p:spPr>
        <p:txBody>
          <a:bodyPr anchor="ctr">
            <a:noAutofit/>
          </a:bodyPr>
          <a:lstStyle>
            <a:lvl1pPr algn="ctr">
              <a:lnSpc>
                <a:spcPct val="100000"/>
              </a:lnSpc>
              <a:spcBef>
                <a:spcPts val="0"/>
              </a:spcBef>
              <a:defRPr sz="3000" b="0">
                <a:solidFill>
                  <a:schemeClr val="tx1"/>
                </a:solidFill>
                <a:latin typeface="+mj-lt"/>
              </a:defRPr>
            </a:lvl1pPr>
          </a:lstStyle>
          <a:p>
            <a:pPr lvl="0"/>
            <a:r>
              <a:rPr lang="en-US"/>
              <a:t>Text Here</a:t>
            </a:r>
          </a:p>
        </p:txBody>
      </p:sp>
      <p:sp>
        <p:nvSpPr>
          <p:cNvPr id="23" name="Text Placeholder 29">
            <a:extLst>
              <a:ext uri="{FF2B5EF4-FFF2-40B4-BE49-F238E27FC236}">
                <a16:creationId xmlns:a16="http://schemas.microsoft.com/office/drawing/2014/main" id="{C76AF5EA-F304-F5CB-94BC-711D17B8B130}"/>
              </a:ext>
            </a:extLst>
          </p:cNvPr>
          <p:cNvSpPr>
            <a:spLocks noGrp="1"/>
          </p:cNvSpPr>
          <p:nvPr>
            <p:ph type="body" sz="quarter" idx="23" hasCustomPrompt="1"/>
          </p:nvPr>
        </p:nvSpPr>
        <p:spPr>
          <a:xfrm>
            <a:off x="4529460" y="3618511"/>
            <a:ext cx="2129492" cy="409575"/>
          </a:xfrm>
        </p:spPr>
        <p:txBody>
          <a:bodyPr anchor="ctr">
            <a:noAutofit/>
          </a:bodyPr>
          <a:lstStyle>
            <a:lvl1pPr algn="ctr">
              <a:lnSpc>
                <a:spcPct val="100000"/>
              </a:lnSpc>
              <a:spcBef>
                <a:spcPts val="0"/>
              </a:spcBef>
              <a:defRPr sz="3000" b="0">
                <a:solidFill>
                  <a:schemeClr val="tx1"/>
                </a:solidFill>
                <a:latin typeface="+mj-lt"/>
              </a:defRPr>
            </a:lvl1pPr>
          </a:lstStyle>
          <a:p>
            <a:pPr lvl="0"/>
            <a:r>
              <a:rPr lang="en-US"/>
              <a:t>Text Here</a:t>
            </a:r>
          </a:p>
        </p:txBody>
      </p:sp>
      <p:sp>
        <p:nvSpPr>
          <p:cNvPr id="24" name="Text Placeholder 29">
            <a:extLst>
              <a:ext uri="{FF2B5EF4-FFF2-40B4-BE49-F238E27FC236}">
                <a16:creationId xmlns:a16="http://schemas.microsoft.com/office/drawing/2014/main" id="{356CFAE0-B9AC-03F0-E883-226B2AFD2713}"/>
              </a:ext>
            </a:extLst>
          </p:cNvPr>
          <p:cNvSpPr>
            <a:spLocks noGrp="1"/>
          </p:cNvSpPr>
          <p:nvPr>
            <p:ph type="body" sz="quarter" idx="24" hasCustomPrompt="1"/>
          </p:nvPr>
        </p:nvSpPr>
        <p:spPr>
          <a:xfrm>
            <a:off x="1923858" y="2782856"/>
            <a:ext cx="2880069" cy="409575"/>
          </a:xfrm>
        </p:spPr>
        <p:txBody>
          <a:bodyPr anchor="ctr">
            <a:noAutofit/>
          </a:bodyPr>
          <a:lstStyle>
            <a:lvl1pPr algn="ctr">
              <a:lnSpc>
                <a:spcPct val="100000"/>
              </a:lnSpc>
              <a:spcBef>
                <a:spcPts val="0"/>
              </a:spcBef>
              <a:defRPr sz="3000" b="0">
                <a:solidFill>
                  <a:schemeClr val="tx1"/>
                </a:solidFill>
                <a:latin typeface="+mj-lt"/>
              </a:defRPr>
            </a:lvl1pPr>
          </a:lstStyle>
          <a:p>
            <a:pPr lvl="0"/>
            <a:r>
              <a:rPr lang="en-US"/>
              <a:t>Text Here</a:t>
            </a:r>
          </a:p>
        </p:txBody>
      </p:sp>
      <p:sp>
        <p:nvSpPr>
          <p:cNvPr id="6" name="Date Placeholder 1">
            <a:extLst>
              <a:ext uri="{FF2B5EF4-FFF2-40B4-BE49-F238E27FC236}">
                <a16:creationId xmlns:a16="http://schemas.microsoft.com/office/drawing/2014/main" id="{9F62BD0A-6DF5-08F0-D601-6C0157F6249F}"/>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chemeClr val="tx1"/>
                </a:solidFill>
                <a:latin typeface="+mn-lt"/>
              </a:defRPr>
            </a:lvl1pPr>
          </a:lstStyle>
          <a:p>
            <a:r>
              <a:rPr lang="en-GB"/>
              <a:t>© Xoserve </a:t>
            </a:r>
            <a:r>
              <a:rPr lang="en-US"/>
              <a:t>June 2025</a:t>
            </a:r>
          </a:p>
        </p:txBody>
      </p:sp>
      <p:pic>
        <p:nvPicPr>
          <p:cNvPr id="7" name="Picture 6" descr="A black and blue symbol&#10;&#10;AI-generated content may be incorrect.">
            <a:extLst>
              <a:ext uri="{FF2B5EF4-FFF2-40B4-BE49-F238E27FC236}">
                <a16:creationId xmlns:a16="http://schemas.microsoft.com/office/drawing/2014/main" id="{38DB78F8-33E4-9736-0489-1BCAF7FE31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9327" y="327336"/>
            <a:ext cx="415337" cy="366881"/>
          </a:xfrm>
          <a:prstGeom prst="rect">
            <a:avLst/>
          </a:prstGeom>
        </p:spPr>
      </p:pic>
    </p:spTree>
    <p:extLst>
      <p:ext uri="{BB962C8B-B14F-4D97-AF65-F5344CB8AC3E}">
        <p14:creationId xmlns:p14="http://schemas.microsoft.com/office/powerpoint/2010/main" val="20074690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iller 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724584-04E2-5AB9-02EA-2D46F9441439}"/>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solidFill>
                  <a:schemeClr val="bg1"/>
                </a:solidFill>
              </a:defRPr>
            </a:lvl1pPr>
          </a:lstStyle>
          <a:p>
            <a:r>
              <a:rPr lang="en-GB"/>
              <a:t>Click to edit Master title style</a:t>
            </a:r>
            <a:endParaRPr lang="en-US"/>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cxnSp>
        <p:nvCxnSpPr>
          <p:cNvPr id="6" name="Straight Connector 5">
            <a:extLst>
              <a:ext uri="{FF2B5EF4-FFF2-40B4-BE49-F238E27FC236}">
                <a16:creationId xmlns:a16="http://schemas.microsoft.com/office/drawing/2014/main" id="{AF4DA0B7-9F22-AAC8-389A-4D795ED12DA2}"/>
              </a:ext>
            </a:extLst>
          </p:cNvPr>
          <p:cNvCxnSpPr>
            <a:cxnSpLocks/>
            <a:endCxn id="39" idx="6"/>
          </p:cNvCxnSpPr>
          <p:nvPr userDrawn="1"/>
        </p:nvCxnSpPr>
        <p:spPr>
          <a:xfrm flipV="1">
            <a:off x="424216" y="2567076"/>
            <a:ext cx="6731601" cy="3810"/>
          </a:xfrm>
          <a:prstGeom prst="line">
            <a:avLst/>
          </a:prstGeom>
          <a:ln w="28575">
            <a:solidFill>
              <a:srgbClr val="FDFAFF">
                <a:alpha val="14000"/>
              </a:srgbClr>
            </a:soli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744E643B-1F4B-07BA-96FC-BFC04BF3E45B}"/>
              </a:ext>
            </a:extLst>
          </p:cNvPr>
          <p:cNvSpPr/>
          <p:nvPr userDrawn="1"/>
        </p:nvSpPr>
        <p:spPr>
          <a:xfrm>
            <a:off x="281341" y="2500313"/>
            <a:ext cx="142875" cy="142875"/>
          </a:xfrm>
          <a:prstGeom prst="ellipse">
            <a:avLst/>
          </a:prstGeom>
          <a:solidFill>
            <a:srgbClr val="57B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a:extLst>
              <a:ext uri="{FF2B5EF4-FFF2-40B4-BE49-F238E27FC236}">
                <a16:creationId xmlns:a16="http://schemas.microsoft.com/office/drawing/2014/main" id="{E3589D1F-8E51-0FDF-6159-FFD532967B8F}"/>
              </a:ext>
            </a:extLst>
          </p:cNvPr>
          <p:cNvSpPr txBox="1"/>
          <p:nvPr userDrawn="1"/>
        </p:nvSpPr>
        <p:spPr>
          <a:xfrm>
            <a:off x="79549" y="2071382"/>
            <a:ext cx="546458" cy="369332"/>
          </a:xfrm>
          <a:prstGeom prst="rect">
            <a:avLst/>
          </a:prstGeom>
          <a:noFill/>
        </p:spPr>
        <p:txBody>
          <a:bodyPr wrap="square" rtlCol="0">
            <a:spAutoFit/>
          </a:bodyPr>
          <a:lstStyle/>
          <a:p>
            <a:pPr algn="ctr">
              <a:spcAft>
                <a:spcPts val="479"/>
              </a:spcAft>
              <a:buNone/>
            </a:pPr>
            <a:r>
              <a:rPr lang="en-GB" sz="1800" b="1">
                <a:solidFill>
                  <a:srgbClr val="57BAE5"/>
                </a:solidFill>
                <a:effectLst/>
                <a:latin typeface="Quicksand Bold" panose="02070303000000060000" pitchFamily="18" charset="77"/>
              </a:rPr>
              <a:t>1</a:t>
            </a:r>
            <a:endParaRPr lang="en-GB" sz="1800">
              <a:solidFill>
                <a:schemeClr val="bg1"/>
              </a:solidFill>
              <a:effectLst/>
              <a:latin typeface="Quicksand Book" panose="02070303000000060000" pitchFamily="18" charset="77"/>
            </a:endParaRPr>
          </a:p>
        </p:txBody>
      </p:sp>
      <p:cxnSp>
        <p:nvCxnSpPr>
          <p:cNvPr id="13" name="Straight Connector 12">
            <a:extLst>
              <a:ext uri="{FF2B5EF4-FFF2-40B4-BE49-F238E27FC236}">
                <a16:creationId xmlns:a16="http://schemas.microsoft.com/office/drawing/2014/main" id="{6E0CEABC-73C2-F12E-92D2-32B3F4518791}"/>
              </a:ext>
            </a:extLst>
          </p:cNvPr>
          <p:cNvCxnSpPr>
            <a:cxnSpLocks/>
          </p:cNvCxnSpPr>
          <p:nvPr userDrawn="1"/>
        </p:nvCxnSpPr>
        <p:spPr>
          <a:xfrm>
            <a:off x="352778" y="2571751"/>
            <a:ext cx="0" cy="1749599"/>
          </a:xfrm>
          <a:prstGeom prst="line">
            <a:avLst/>
          </a:prstGeom>
          <a:ln w="6350">
            <a:solidFill>
              <a:srgbClr val="57BAE5"/>
            </a:solidFill>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5F919021-70EF-6FA3-192A-8A0C3C5E9E97}"/>
              </a:ext>
            </a:extLst>
          </p:cNvPr>
          <p:cNvSpPr/>
          <p:nvPr userDrawn="1"/>
        </p:nvSpPr>
        <p:spPr>
          <a:xfrm>
            <a:off x="1492148" y="2495639"/>
            <a:ext cx="142875" cy="142875"/>
          </a:xfrm>
          <a:prstGeom prst="ellipse">
            <a:avLst/>
          </a:prstGeom>
          <a:solidFill>
            <a:srgbClr val="EE45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TextBox 20">
            <a:extLst>
              <a:ext uri="{FF2B5EF4-FFF2-40B4-BE49-F238E27FC236}">
                <a16:creationId xmlns:a16="http://schemas.microsoft.com/office/drawing/2014/main" id="{CC72DFC3-4A66-B1D9-4FDB-E27CA9CD6003}"/>
              </a:ext>
            </a:extLst>
          </p:cNvPr>
          <p:cNvSpPr txBox="1"/>
          <p:nvPr userDrawn="1"/>
        </p:nvSpPr>
        <p:spPr>
          <a:xfrm>
            <a:off x="1290357" y="2654224"/>
            <a:ext cx="546458" cy="369332"/>
          </a:xfrm>
          <a:prstGeom prst="rect">
            <a:avLst/>
          </a:prstGeom>
          <a:noFill/>
        </p:spPr>
        <p:txBody>
          <a:bodyPr wrap="square" rtlCol="0">
            <a:spAutoFit/>
          </a:bodyPr>
          <a:lstStyle/>
          <a:p>
            <a:pPr algn="ctr">
              <a:spcAft>
                <a:spcPts val="479"/>
              </a:spcAft>
              <a:buNone/>
            </a:pPr>
            <a:r>
              <a:rPr lang="en-GB" sz="1800" b="1">
                <a:solidFill>
                  <a:srgbClr val="EE45AC"/>
                </a:solidFill>
                <a:latin typeface="Quicksand Bold" panose="02070303000000060000" pitchFamily="18" charset="77"/>
              </a:rPr>
              <a:t>2</a:t>
            </a:r>
            <a:endParaRPr lang="en-GB" sz="1800">
              <a:solidFill>
                <a:srgbClr val="EE45AC"/>
              </a:solidFill>
              <a:effectLst/>
              <a:latin typeface="Quicksand Book" panose="02070303000000060000" pitchFamily="18" charset="77"/>
            </a:endParaRPr>
          </a:p>
        </p:txBody>
      </p:sp>
      <p:cxnSp>
        <p:nvCxnSpPr>
          <p:cNvPr id="25" name="Straight Connector 24">
            <a:extLst>
              <a:ext uri="{FF2B5EF4-FFF2-40B4-BE49-F238E27FC236}">
                <a16:creationId xmlns:a16="http://schemas.microsoft.com/office/drawing/2014/main" id="{603D5F32-AAF3-0708-E928-82E4853FEE91}"/>
              </a:ext>
            </a:extLst>
          </p:cNvPr>
          <p:cNvCxnSpPr>
            <a:cxnSpLocks/>
          </p:cNvCxnSpPr>
          <p:nvPr userDrawn="1"/>
        </p:nvCxnSpPr>
        <p:spPr>
          <a:xfrm>
            <a:off x="1563585" y="1280238"/>
            <a:ext cx="0" cy="1286838"/>
          </a:xfrm>
          <a:prstGeom prst="line">
            <a:avLst/>
          </a:prstGeom>
          <a:ln w="6350">
            <a:solidFill>
              <a:srgbClr val="EE45AC"/>
            </a:solidFill>
          </a:ln>
        </p:spPr>
        <p:style>
          <a:lnRef idx="2">
            <a:schemeClr val="accent1"/>
          </a:lnRef>
          <a:fillRef idx="0">
            <a:schemeClr val="accent1"/>
          </a:fillRef>
          <a:effectRef idx="1">
            <a:schemeClr val="accent1"/>
          </a:effectRef>
          <a:fontRef idx="minor">
            <a:schemeClr val="tx1"/>
          </a:fontRef>
        </p:style>
      </p:cxnSp>
      <p:sp>
        <p:nvSpPr>
          <p:cNvPr id="28" name="Oval 27">
            <a:extLst>
              <a:ext uri="{FF2B5EF4-FFF2-40B4-BE49-F238E27FC236}">
                <a16:creationId xmlns:a16="http://schemas.microsoft.com/office/drawing/2014/main" id="{5A569E3D-E4AD-0BAA-BBE3-F8FF881D9618}"/>
              </a:ext>
            </a:extLst>
          </p:cNvPr>
          <p:cNvSpPr/>
          <p:nvPr userDrawn="1"/>
        </p:nvSpPr>
        <p:spPr>
          <a:xfrm>
            <a:off x="3015843" y="2500313"/>
            <a:ext cx="142875" cy="142875"/>
          </a:xfrm>
          <a:prstGeom prst="ellipse">
            <a:avLst/>
          </a:prstGeom>
          <a:solidFill>
            <a:srgbClr val="668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25253CF0-FC7C-953C-82C4-BCD73D5A735D}"/>
              </a:ext>
            </a:extLst>
          </p:cNvPr>
          <p:cNvSpPr txBox="1"/>
          <p:nvPr userDrawn="1"/>
        </p:nvSpPr>
        <p:spPr>
          <a:xfrm>
            <a:off x="2813712" y="2071382"/>
            <a:ext cx="546458" cy="369332"/>
          </a:xfrm>
          <a:prstGeom prst="rect">
            <a:avLst/>
          </a:prstGeom>
          <a:noFill/>
        </p:spPr>
        <p:txBody>
          <a:bodyPr wrap="square" rtlCol="0">
            <a:spAutoFit/>
          </a:bodyPr>
          <a:lstStyle/>
          <a:p>
            <a:pPr algn="ctr">
              <a:spcAft>
                <a:spcPts val="479"/>
              </a:spcAft>
              <a:buNone/>
            </a:pPr>
            <a:r>
              <a:rPr lang="en-GB" sz="1800" b="1">
                <a:solidFill>
                  <a:srgbClr val="6680FF"/>
                </a:solidFill>
                <a:effectLst/>
                <a:latin typeface="Quicksand Bold" panose="02070303000000060000" pitchFamily="18" charset="77"/>
              </a:rPr>
              <a:t>3</a:t>
            </a:r>
            <a:endParaRPr lang="en-GB" sz="1800">
              <a:solidFill>
                <a:srgbClr val="6680FF"/>
              </a:solidFill>
              <a:effectLst/>
              <a:latin typeface="Quicksand Book" panose="02070303000000060000" pitchFamily="18" charset="77"/>
            </a:endParaRPr>
          </a:p>
        </p:txBody>
      </p:sp>
      <p:cxnSp>
        <p:nvCxnSpPr>
          <p:cNvPr id="30" name="Straight Connector 29">
            <a:extLst>
              <a:ext uri="{FF2B5EF4-FFF2-40B4-BE49-F238E27FC236}">
                <a16:creationId xmlns:a16="http://schemas.microsoft.com/office/drawing/2014/main" id="{D3E797FD-BE4A-D375-5F61-7E4625849601}"/>
              </a:ext>
            </a:extLst>
          </p:cNvPr>
          <p:cNvCxnSpPr>
            <a:cxnSpLocks/>
          </p:cNvCxnSpPr>
          <p:nvPr userDrawn="1"/>
        </p:nvCxnSpPr>
        <p:spPr>
          <a:xfrm>
            <a:off x="3087280" y="2571751"/>
            <a:ext cx="0" cy="1749599"/>
          </a:xfrm>
          <a:prstGeom prst="line">
            <a:avLst/>
          </a:prstGeom>
          <a:ln w="6350">
            <a:solidFill>
              <a:srgbClr val="6680FF"/>
            </a:solidFill>
          </a:ln>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BA0079A4-7AC2-3033-4517-256E2C161195}"/>
              </a:ext>
            </a:extLst>
          </p:cNvPr>
          <p:cNvSpPr/>
          <p:nvPr userDrawn="1"/>
        </p:nvSpPr>
        <p:spPr>
          <a:xfrm>
            <a:off x="4278170" y="2495639"/>
            <a:ext cx="142875" cy="142875"/>
          </a:xfrm>
          <a:prstGeom prst="ellipse">
            <a:avLst/>
          </a:prstGeom>
          <a:solidFill>
            <a:srgbClr val="5847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a:extLst>
              <a:ext uri="{FF2B5EF4-FFF2-40B4-BE49-F238E27FC236}">
                <a16:creationId xmlns:a16="http://schemas.microsoft.com/office/drawing/2014/main" id="{4EFB75C6-0650-25C7-C3CE-A0C52EF54302}"/>
              </a:ext>
            </a:extLst>
          </p:cNvPr>
          <p:cNvSpPr txBox="1"/>
          <p:nvPr userDrawn="1"/>
        </p:nvSpPr>
        <p:spPr>
          <a:xfrm>
            <a:off x="4073449" y="2654224"/>
            <a:ext cx="546458" cy="369332"/>
          </a:xfrm>
          <a:prstGeom prst="rect">
            <a:avLst/>
          </a:prstGeom>
          <a:noFill/>
        </p:spPr>
        <p:txBody>
          <a:bodyPr wrap="square" rtlCol="0">
            <a:spAutoFit/>
          </a:bodyPr>
          <a:lstStyle/>
          <a:p>
            <a:pPr algn="ctr">
              <a:spcAft>
                <a:spcPts val="479"/>
              </a:spcAft>
              <a:buNone/>
            </a:pPr>
            <a:r>
              <a:rPr lang="en-GB" sz="1800" b="1">
                <a:solidFill>
                  <a:srgbClr val="5847FC"/>
                </a:solidFill>
                <a:latin typeface="Quicksand Bold" panose="02070303000000060000" pitchFamily="18" charset="77"/>
              </a:rPr>
              <a:t>4</a:t>
            </a:r>
            <a:endParaRPr lang="en-GB" sz="1800">
              <a:solidFill>
                <a:srgbClr val="5847FC"/>
              </a:solidFill>
              <a:effectLst/>
              <a:latin typeface="Quicksand Book" panose="02070303000000060000" pitchFamily="18" charset="77"/>
            </a:endParaRPr>
          </a:p>
        </p:txBody>
      </p:sp>
      <p:cxnSp>
        <p:nvCxnSpPr>
          <p:cNvPr id="33" name="Straight Connector 32">
            <a:extLst>
              <a:ext uri="{FF2B5EF4-FFF2-40B4-BE49-F238E27FC236}">
                <a16:creationId xmlns:a16="http://schemas.microsoft.com/office/drawing/2014/main" id="{C7030692-CE3F-CB69-D714-D30964363DA5}"/>
              </a:ext>
            </a:extLst>
          </p:cNvPr>
          <p:cNvCxnSpPr>
            <a:cxnSpLocks/>
          </p:cNvCxnSpPr>
          <p:nvPr userDrawn="1"/>
        </p:nvCxnSpPr>
        <p:spPr>
          <a:xfrm>
            <a:off x="4349607" y="1280238"/>
            <a:ext cx="0" cy="1286838"/>
          </a:xfrm>
          <a:prstGeom prst="line">
            <a:avLst/>
          </a:prstGeom>
          <a:ln w="6350">
            <a:solidFill>
              <a:srgbClr val="5847FC"/>
            </a:solidFill>
          </a:ln>
        </p:spPr>
        <p:style>
          <a:lnRef idx="2">
            <a:schemeClr val="accent1"/>
          </a:lnRef>
          <a:fillRef idx="0">
            <a:schemeClr val="accent1"/>
          </a:fillRef>
          <a:effectRef idx="1">
            <a:schemeClr val="accent1"/>
          </a:effectRef>
          <a:fontRef idx="minor">
            <a:schemeClr val="tx1"/>
          </a:fontRef>
        </p:style>
      </p:cxnSp>
      <p:sp>
        <p:nvSpPr>
          <p:cNvPr id="36" name="Oval 35">
            <a:extLst>
              <a:ext uri="{FF2B5EF4-FFF2-40B4-BE49-F238E27FC236}">
                <a16:creationId xmlns:a16="http://schemas.microsoft.com/office/drawing/2014/main" id="{E1D49206-EC1D-A2FE-75B1-2202B9D2D9EC}"/>
              </a:ext>
            </a:extLst>
          </p:cNvPr>
          <p:cNvSpPr/>
          <p:nvPr userDrawn="1"/>
        </p:nvSpPr>
        <p:spPr>
          <a:xfrm>
            <a:off x="5861882" y="2500313"/>
            <a:ext cx="142875" cy="142875"/>
          </a:xfrm>
          <a:prstGeom prst="ellipse">
            <a:avLst/>
          </a:prstGeom>
          <a:solidFill>
            <a:srgbClr val="57B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TextBox 36">
            <a:extLst>
              <a:ext uri="{FF2B5EF4-FFF2-40B4-BE49-F238E27FC236}">
                <a16:creationId xmlns:a16="http://schemas.microsoft.com/office/drawing/2014/main" id="{43406AF2-B066-EB36-348E-7B5C9E814357}"/>
              </a:ext>
            </a:extLst>
          </p:cNvPr>
          <p:cNvSpPr txBox="1"/>
          <p:nvPr userDrawn="1"/>
        </p:nvSpPr>
        <p:spPr>
          <a:xfrm>
            <a:off x="5660090" y="2071382"/>
            <a:ext cx="546458" cy="369332"/>
          </a:xfrm>
          <a:prstGeom prst="rect">
            <a:avLst/>
          </a:prstGeom>
          <a:noFill/>
        </p:spPr>
        <p:txBody>
          <a:bodyPr wrap="square" rtlCol="0">
            <a:spAutoFit/>
          </a:bodyPr>
          <a:lstStyle/>
          <a:p>
            <a:pPr algn="ctr">
              <a:spcAft>
                <a:spcPts val="479"/>
              </a:spcAft>
              <a:buNone/>
            </a:pPr>
            <a:r>
              <a:rPr lang="en-GB" sz="1800" b="1">
                <a:solidFill>
                  <a:srgbClr val="57BAE5"/>
                </a:solidFill>
                <a:effectLst/>
                <a:latin typeface="Quicksand Bold" panose="02070303000000060000" pitchFamily="18" charset="77"/>
              </a:rPr>
              <a:t>5</a:t>
            </a:r>
            <a:endParaRPr lang="en-GB" sz="1800">
              <a:solidFill>
                <a:schemeClr val="bg1"/>
              </a:solidFill>
              <a:effectLst/>
              <a:latin typeface="Quicksand Book" panose="02070303000000060000" pitchFamily="18" charset="77"/>
            </a:endParaRPr>
          </a:p>
        </p:txBody>
      </p:sp>
      <p:cxnSp>
        <p:nvCxnSpPr>
          <p:cNvPr id="38" name="Straight Connector 37">
            <a:extLst>
              <a:ext uri="{FF2B5EF4-FFF2-40B4-BE49-F238E27FC236}">
                <a16:creationId xmlns:a16="http://schemas.microsoft.com/office/drawing/2014/main" id="{BC7A03CB-9C73-9207-84EF-E2505F5BFA1B}"/>
              </a:ext>
            </a:extLst>
          </p:cNvPr>
          <p:cNvCxnSpPr>
            <a:cxnSpLocks/>
          </p:cNvCxnSpPr>
          <p:nvPr userDrawn="1"/>
        </p:nvCxnSpPr>
        <p:spPr>
          <a:xfrm>
            <a:off x="5933318" y="2571751"/>
            <a:ext cx="0" cy="1749599"/>
          </a:xfrm>
          <a:prstGeom prst="line">
            <a:avLst/>
          </a:prstGeom>
          <a:ln w="6350">
            <a:solidFill>
              <a:srgbClr val="57BAE5"/>
            </a:solidFill>
          </a:ln>
        </p:spPr>
        <p:style>
          <a:lnRef idx="2">
            <a:schemeClr val="accent1"/>
          </a:lnRef>
          <a:fillRef idx="0">
            <a:schemeClr val="accent1"/>
          </a:fillRef>
          <a:effectRef idx="1">
            <a:schemeClr val="accent1"/>
          </a:effectRef>
          <a:fontRef idx="minor">
            <a:schemeClr val="tx1"/>
          </a:fontRef>
        </p:style>
      </p:cxnSp>
      <p:sp>
        <p:nvSpPr>
          <p:cNvPr id="39" name="Oval 38">
            <a:extLst>
              <a:ext uri="{FF2B5EF4-FFF2-40B4-BE49-F238E27FC236}">
                <a16:creationId xmlns:a16="http://schemas.microsoft.com/office/drawing/2014/main" id="{F9BCC940-C974-7650-233B-4AF00463772C}"/>
              </a:ext>
            </a:extLst>
          </p:cNvPr>
          <p:cNvSpPr/>
          <p:nvPr userDrawn="1"/>
        </p:nvSpPr>
        <p:spPr>
          <a:xfrm>
            <a:off x="7012942" y="2495639"/>
            <a:ext cx="142875" cy="142875"/>
          </a:xfrm>
          <a:prstGeom prst="ellipse">
            <a:avLst/>
          </a:prstGeom>
          <a:solidFill>
            <a:srgbClr val="EE45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TextBox 39">
            <a:extLst>
              <a:ext uri="{FF2B5EF4-FFF2-40B4-BE49-F238E27FC236}">
                <a16:creationId xmlns:a16="http://schemas.microsoft.com/office/drawing/2014/main" id="{92463494-A8AA-5736-6370-CCC171C52D00}"/>
              </a:ext>
            </a:extLst>
          </p:cNvPr>
          <p:cNvSpPr txBox="1"/>
          <p:nvPr userDrawn="1"/>
        </p:nvSpPr>
        <p:spPr>
          <a:xfrm>
            <a:off x="6811150" y="2654224"/>
            <a:ext cx="546458" cy="369332"/>
          </a:xfrm>
          <a:prstGeom prst="rect">
            <a:avLst/>
          </a:prstGeom>
          <a:noFill/>
        </p:spPr>
        <p:txBody>
          <a:bodyPr wrap="square" rtlCol="0">
            <a:spAutoFit/>
          </a:bodyPr>
          <a:lstStyle/>
          <a:p>
            <a:pPr algn="ctr">
              <a:spcAft>
                <a:spcPts val="479"/>
              </a:spcAft>
              <a:buNone/>
            </a:pPr>
            <a:r>
              <a:rPr lang="en-GB" sz="1800" b="1">
                <a:solidFill>
                  <a:srgbClr val="EE45AC"/>
                </a:solidFill>
                <a:latin typeface="Quicksand Bold" panose="02070303000000060000" pitchFamily="18" charset="77"/>
              </a:rPr>
              <a:t>6</a:t>
            </a:r>
            <a:endParaRPr lang="en-GB" sz="1800">
              <a:solidFill>
                <a:srgbClr val="EE45AC"/>
              </a:solidFill>
              <a:effectLst/>
              <a:latin typeface="Quicksand Book" panose="02070303000000060000" pitchFamily="18" charset="77"/>
            </a:endParaRPr>
          </a:p>
        </p:txBody>
      </p:sp>
      <p:cxnSp>
        <p:nvCxnSpPr>
          <p:cNvPr id="41" name="Straight Connector 40">
            <a:extLst>
              <a:ext uri="{FF2B5EF4-FFF2-40B4-BE49-F238E27FC236}">
                <a16:creationId xmlns:a16="http://schemas.microsoft.com/office/drawing/2014/main" id="{1314581C-7C66-A192-21C6-90B9E87AEEB0}"/>
              </a:ext>
            </a:extLst>
          </p:cNvPr>
          <p:cNvCxnSpPr>
            <a:cxnSpLocks/>
          </p:cNvCxnSpPr>
          <p:nvPr userDrawn="1"/>
        </p:nvCxnSpPr>
        <p:spPr>
          <a:xfrm>
            <a:off x="7084379" y="1280238"/>
            <a:ext cx="0" cy="1286838"/>
          </a:xfrm>
          <a:prstGeom prst="line">
            <a:avLst/>
          </a:prstGeom>
          <a:ln w="6350">
            <a:solidFill>
              <a:srgbClr val="EE45AC"/>
            </a:solidFill>
          </a:ln>
        </p:spPr>
        <p:style>
          <a:lnRef idx="2">
            <a:schemeClr val="accent1"/>
          </a:lnRef>
          <a:fillRef idx="0">
            <a:schemeClr val="accent1"/>
          </a:fillRef>
          <a:effectRef idx="1">
            <a:schemeClr val="accent1"/>
          </a:effectRef>
          <a:fontRef idx="minor">
            <a:schemeClr val="tx1"/>
          </a:fontRef>
        </p:style>
      </p:cxnSp>
      <p:sp>
        <p:nvSpPr>
          <p:cNvPr id="43" name="Text Placeholder 29">
            <a:extLst>
              <a:ext uri="{FF2B5EF4-FFF2-40B4-BE49-F238E27FC236}">
                <a16:creationId xmlns:a16="http://schemas.microsoft.com/office/drawing/2014/main" id="{E3F932A5-A3A4-80CB-40DC-977EAAC47384}"/>
              </a:ext>
            </a:extLst>
          </p:cNvPr>
          <p:cNvSpPr>
            <a:spLocks noGrp="1"/>
          </p:cNvSpPr>
          <p:nvPr>
            <p:ph type="body" sz="quarter" idx="14" hasCustomPrompt="1"/>
          </p:nvPr>
        </p:nvSpPr>
        <p:spPr>
          <a:xfrm>
            <a:off x="3275095" y="3614233"/>
            <a:ext cx="1115100" cy="733044"/>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44" name="Text Placeholder 29">
            <a:extLst>
              <a:ext uri="{FF2B5EF4-FFF2-40B4-BE49-F238E27FC236}">
                <a16:creationId xmlns:a16="http://schemas.microsoft.com/office/drawing/2014/main" id="{95DC7BF4-DCC4-6EB4-8EAF-B13C00A417A8}"/>
              </a:ext>
            </a:extLst>
          </p:cNvPr>
          <p:cNvSpPr>
            <a:spLocks noGrp="1"/>
          </p:cNvSpPr>
          <p:nvPr>
            <p:ph type="body" sz="quarter" idx="15" hasCustomPrompt="1"/>
          </p:nvPr>
        </p:nvSpPr>
        <p:spPr>
          <a:xfrm>
            <a:off x="3275094" y="3157458"/>
            <a:ext cx="1115100" cy="348978"/>
          </a:xfrm>
        </p:spPr>
        <p:txBody>
          <a:bodyPr anchor="ctr">
            <a:noAutofit/>
          </a:bodyPr>
          <a:lstStyle>
            <a:lvl1pPr>
              <a:lnSpc>
                <a:spcPct val="100000"/>
              </a:lnSpc>
              <a:spcBef>
                <a:spcPts val="0"/>
              </a:spcBef>
              <a:defRPr sz="1500" b="1">
                <a:solidFill>
                  <a:schemeClr val="bg1"/>
                </a:solidFill>
                <a:latin typeface="+mn-lt"/>
              </a:defRPr>
            </a:lvl1pPr>
          </a:lstStyle>
          <a:p>
            <a:pPr lvl="0"/>
            <a:r>
              <a:rPr lang="en-US"/>
              <a:t>Text Here</a:t>
            </a:r>
          </a:p>
        </p:txBody>
      </p:sp>
      <p:sp>
        <p:nvSpPr>
          <p:cNvPr id="45" name="Text Placeholder 29">
            <a:extLst>
              <a:ext uri="{FF2B5EF4-FFF2-40B4-BE49-F238E27FC236}">
                <a16:creationId xmlns:a16="http://schemas.microsoft.com/office/drawing/2014/main" id="{726C2B92-C312-6D20-5D85-D7F624EDF0EB}"/>
              </a:ext>
            </a:extLst>
          </p:cNvPr>
          <p:cNvSpPr>
            <a:spLocks noGrp="1"/>
          </p:cNvSpPr>
          <p:nvPr>
            <p:ph type="body" sz="quarter" idx="16" hasCustomPrompt="1"/>
          </p:nvPr>
        </p:nvSpPr>
        <p:spPr>
          <a:xfrm>
            <a:off x="6121133" y="3614233"/>
            <a:ext cx="1115100" cy="733044"/>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46" name="Text Placeholder 29">
            <a:extLst>
              <a:ext uri="{FF2B5EF4-FFF2-40B4-BE49-F238E27FC236}">
                <a16:creationId xmlns:a16="http://schemas.microsoft.com/office/drawing/2014/main" id="{A8BF7ABC-E7C1-163A-057A-9812E1F7AC62}"/>
              </a:ext>
            </a:extLst>
          </p:cNvPr>
          <p:cNvSpPr>
            <a:spLocks noGrp="1"/>
          </p:cNvSpPr>
          <p:nvPr>
            <p:ph type="body" sz="quarter" idx="17" hasCustomPrompt="1"/>
          </p:nvPr>
        </p:nvSpPr>
        <p:spPr>
          <a:xfrm>
            <a:off x="6121132" y="3157458"/>
            <a:ext cx="1115100" cy="348978"/>
          </a:xfrm>
        </p:spPr>
        <p:txBody>
          <a:bodyPr anchor="ctr">
            <a:noAutofit/>
          </a:bodyPr>
          <a:lstStyle>
            <a:lvl1pPr>
              <a:lnSpc>
                <a:spcPct val="100000"/>
              </a:lnSpc>
              <a:spcBef>
                <a:spcPts val="0"/>
              </a:spcBef>
              <a:defRPr sz="1500" b="1">
                <a:solidFill>
                  <a:schemeClr val="bg1"/>
                </a:solidFill>
                <a:latin typeface="+mn-lt"/>
              </a:defRPr>
            </a:lvl1pPr>
          </a:lstStyle>
          <a:p>
            <a:pPr lvl="0"/>
            <a:r>
              <a:rPr lang="en-US"/>
              <a:t>Text Here</a:t>
            </a:r>
          </a:p>
        </p:txBody>
      </p:sp>
      <p:sp>
        <p:nvSpPr>
          <p:cNvPr id="47" name="Text Placeholder 29">
            <a:extLst>
              <a:ext uri="{FF2B5EF4-FFF2-40B4-BE49-F238E27FC236}">
                <a16:creationId xmlns:a16="http://schemas.microsoft.com/office/drawing/2014/main" id="{CC55673E-352E-AADA-AD6F-87D973AD6EA5}"/>
              </a:ext>
            </a:extLst>
          </p:cNvPr>
          <p:cNvSpPr>
            <a:spLocks noGrp="1"/>
          </p:cNvSpPr>
          <p:nvPr>
            <p:ph type="body" sz="quarter" idx="18" hasCustomPrompt="1"/>
          </p:nvPr>
        </p:nvSpPr>
        <p:spPr>
          <a:xfrm>
            <a:off x="7243886" y="1558317"/>
            <a:ext cx="1115100" cy="733045"/>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48" name="Text Placeholder 29">
            <a:extLst>
              <a:ext uri="{FF2B5EF4-FFF2-40B4-BE49-F238E27FC236}">
                <a16:creationId xmlns:a16="http://schemas.microsoft.com/office/drawing/2014/main" id="{66C0C8DE-745D-2093-3ADF-7A1E9F836EB9}"/>
              </a:ext>
            </a:extLst>
          </p:cNvPr>
          <p:cNvSpPr>
            <a:spLocks noGrp="1"/>
          </p:cNvSpPr>
          <p:nvPr>
            <p:ph type="body" sz="quarter" idx="19" hasCustomPrompt="1"/>
          </p:nvPr>
        </p:nvSpPr>
        <p:spPr>
          <a:xfrm>
            <a:off x="7243886" y="1115030"/>
            <a:ext cx="1115100" cy="348300"/>
          </a:xfrm>
        </p:spPr>
        <p:txBody>
          <a:bodyPr anchor="ctr">
            <a:noAutofit/>
          </a:bodyPr>
          <a:lstStyle>
            <a:lvl1pPr>
              <a:lnSpc>
                <a:spcPct val="100000"/>
              </a:lnSpc>
              <a:spcBef>
                <a:spcPts val="0"/>
              </a:spcBef>
              <a:defRPr sz="1500" b="1">
                <a:solidFill>
                  <a:schemeClr val="bg1"/>
                </a:solidFill>
                <a:latin typeface="+mn-lt"/>
              </a:defRPr>
            </a:lvl1pPr>
          </a:lstStyle>
          <a:p>
            <a:pPr lvl="0"/>
            <a:r>
              <a:rPr lang="en-US"/>
              <a:t>Text Here</a:t>
            </a:r>
          </a:p>
        </p:txBody>
      </p:sp>
      <p:sp>
        <p:nvSpPr>
          <p:cNvPr id="49" name="Text Placeholder 29">
            <a:extLst>
              <a:ext uri="{FF2B5EF4-FFF2-40B4-BE49-F238E27FC236}">
                <a16:creationId xmlns:a16="http://schemas.microsoft.com/office/drawing/2014/main" id="{2CA8CC27-52F1-ED9F-6FBA-F144C42D2775}"/>
              </a:ext>
            </a:extLst>
          </p:cNvPr>
          <p:cNvSpPr>
            <a:spLocks noGrp="1"/>
          </p:cNvSpPr>
          <p:nvPr>
            <p:ph type="body" sz="quarter" idx="20" hasCustomPrompt="1"/>
          </p:nvPr>
        </p:nvSpPr>
        <p:spPr>
          <a:xfrm>
            <a:off x="4534012" y="1558318"/>
            <a:ext cx="1115100" cy="733044"/>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50" name="Text Placeholder 29">
            <a:extLst>
              <a:ext uri="{FF2B5EF4-FFF2-40B4-BE49-F238E27FC236}">
                <a16:creationId xmlns:a16="http://schemas.microsoft.com/office/drawing/2014/main" id="{41940058-B945-B6F5-40B9-787B78569797}"/>
              </a:ext>
            </a:extLst>
          </p:cNvPr>
          <p:cNvSpPr>
            <a:spLocks noGrp="1"/>
          </p:cNvSpPr>
          <p:nvPr>
            <p:ph type="body" sz="quarter" idx="21" hasCustomPrompt="1"/>
          </p:nvPr>
        </p:nvSpPr>
        <p:spPr>
          <a:xfrm>
            <a:off x="4534013" y="1116329"/>
            <a:ext cx="1115100" cy="348300"/>
          </a:xfrm>
        </p:spPr>
        <p:txBody>
          <a:bodyPr anchor="ctr">
            <a:noAutofit/>
          </a:bodyPr>
          <a:lstStyle>
            <a:lvl1pPr>
              <a:lnSpc>
                <a:spcPct val="100000"/>
              </a:lnSpc>
              <a:spcBef>
                <a:spcPts val="0"/>
              </a:spcBef>
              <a:defRPr sz="1500" b="1">
                <a:solidFill>
                  <a:schemeClr val="bg1"/>
                </a:solidFill>
                <a:latin typeface="+mn-lt"/>
              </a:defRPr>
            </a:lvl1pPr>
          </a:lstStyle>
          <a:p>
            <a:pPr lvl="0"/>
            <a:r>
              <a:rPr lang="en-US"/>
              <a:t>Text Here</a:t>
            </a:r>
          </a:p>
        </p:txBody>
      </p:sp>
      <p:sp>
        <p:nvSpPr>
          <p:cNvPr id="51" name="Text Placeholder 29">
            <a:extLst>
              <a:ext uri="{FF2B5EF4-FFF2-40B4-BE49-F238E27FC236}">
                <a16:creationId xmlns:a16="http://schemas.microsoft.com/office/drawing/2014/main" id="{A9EBD1B3-D85A-FAC6-EA97-1A1656760B74}"/>
              </a:ext>
            </a:extLst>
          </p:cNvPr>
          <p:cNvSpPr>
            <a:spLocks noGrp="1"/>
          </p:cNvSpPr>
          <p:nvPr>
            <p:ph type="body" sz="quarter" idx="22" hasCustomPrompt="1"/>
          </p:nvPr>
        </p:nvSpPr>
        <p:spPr>
          <a:xfrm>
            <a:off x="546048" y="3614233"/>
            <a:ext cx="1115100" cy="733044"/>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52" name="Text Placeholder 29">
            <a:extLst>
              <a:ext uri="{FF2B5EF4-FFF2-40B4-BE49-F238E27FC236}">
                <a16:creationId xmlns:a16="http://schemas.microsoft.com/office/drawing/2014/main" id="{62961F7C-549A-637E-4DA5-8F73BCEC4E9B}"/>
              </a:ext>
            </a:extLst>
          </p:cNvPr>
          <p:cNvSpPr>
            <a:spLocks noGrp="1"/>
          </p:cNvSpPr>
          <p:nvPr>
            <p:ph type="body" sz="quarter" idx="23" hasCustomPrompt="1"/>
          </p:nvPr>
        </p:nvSpPr>
        <p:spPr>
          <a:xfrm>
            <a:off x="546048" y="3157458"/>
            <a:ext cx="1115100" cy="348978"/>
          </a:xfrm>
        </p:spPr>
        <p:txBody>
          <a:bodyPr anchor="ctr">
            <a:noAutofit/>
          </a:bodyPr>
          <a:lstStyle>
            <a:lvl1pPr>
              <a:lnSpc>
                <a:spcPct val="100000"/>
              </a:lnSpc>
              <a:spcBef>
                <a:spcPts val="0"/>
              </a:spcBef>
              <a:defRPr sz="1500" b="1">
                <a:solidFill>
                  <a:schemeClr val="bg1"/>
                </a:solidFill>
                <a:latin typeface="+mn-lt"/>
              </a:defRPr>
            </a:lvl1pPr>
          </a:lstStyle>
          <a:p>
            <a:pPr lvl="0"/>
            <a:r>
              <a:rPr lang="en-US"/>
              <a:t>Text Here</a:t>
            </a:r>
          </a:p>
        </p:txBody>
      </p:sp>
      <p:sp>
        <p:nvSpPr>
          <p:cNvPr id="53" name="Text Placeholder 29">
            <a:extLst>
              <a:ext uri="{FF2B5EF4-FFF2-40B4-BE49-F238E27FC236}">
                <a16:creationId xmlns:a16="http://schemas.microsoft.com/office/drawing/2014/main" id="{847B1438-6F3B-0F28-332C-29BF064021F7}"/>
              </a:ext>
            </a:extLst>
          </p:cNvPr>
          <p:cNvSpPr>
            <a:spLocks noGrp="1"/>
          </p:cNvSpPr>
          <p:nvPr>
            <p:ph type="body" sz="quarter" idx="24" hasCustomPrompt="1"/>
          </p:nvPr>
        </p:nvSpPr>
        <p:spPr>
          <a:xfrm>
            <a:off x="1723093" y="1558318"/>
            <a:ext cx="1114241" cy="733044"/>
          </a:xfrm>
        </p:spPr>
        <p:txBody>
          <a:bodyPr anchor="t">
            <a:normAutofit/>
          </a:bodyPr>
          <a:lstStyle>
            <a:lvl1pPr>
              <a:lnSpc>
                <a:spcPct val="100000"/>
              </a:lnSpc>
              <a:spcBef>
                <a:spcPts val="0"/>
              </a:spcBef>
              <a:defRPr sz="1200" b="0">
                <a:solidFill>
                  <a:schemeClr val="bg1"/>
                </a:solidFill>
                <a:latin typeface="+mn-lt"/>
              </a:defRPr>
            </a:lvl1pPr>
          </a:lstStyle>
          <a:p>
            <a:pPr lvl="0"/>
            <a:r>
              <a:rPr lang="en-US"/>
              <a:t>Text Here</a:t>
            </a:r>
          </a:p>
        </p:txBody>
      </p:sp>
      <p:sp>
        <p:nvSpPr>
          <p:cNvPr id="54" name="Text Placeholder 29">
            <a:extLst>
              <a:ext uri="{FF2B5EF4-FFF2-40B4-BE49-F238E27FC236}">
                <a16:creationId xmlns:a16="http://schemas.microsoft.com/office/drawing/2014/main" id="{866B5713-9EC1-1E4B-8F3D-C695CCE07B48}"/>
              </a:ext>
            </a:extLst>
          </p:cNvPr>
          <p:cNvSpPr>
            <a:spLocks noGrp="1"/>
          </p:cNvSpPr>
          <p:nvPr>
            <p:ph type="body" sz="quarter" idx="25" hasCustomPrompt="1"/>
          </p:nvPr>
        </p:nvSpPr>
        <p:spPr>
          <a:xfrm>
            <a:off x="1723093" y="1116329"/>
            <a:ext cx="1114240" cy="348300"/>
          </a:xfrm>
        </p:spPr>
        <p:txBody>
          <a:bodyPr anchor="ctr">
            <a:noAutofit/>
          </a:bodyPr>
          <a:lstStyle>
            <a:lvl1pPr>
              <a:lnSpc>
                <a:spcPct val="100000"/>
              </a:lnSpc>
              <a:spcBef>
                <a:spcPts val="0"/>
              </a:spcBef>
              <a:defRPr sz="1500" b="1">
                <a:solidFill>
                  <a:schemeClr val="bg1"/>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1B11EE1A-A0BD-FD6A-501A-651EE1DC9239}"/>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754556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version 2">
    <p:spTree>
      <p:nvGrpSpPr>
        <p:cNvPr id="1" name=""/>
        <p:cNvGrpSpPr/>
        <p:nvPr/>
      </p:nvGrpSpPr>
      <p:grpSpPr>
        <a:xfrm>
          <a:off x="0" y="0"/>
          <a:ext cx="0" cy="0"/>
          <a:chOff x="0" y="0"/>
          <a:chExt cx="0" cy="0"/>
        </a:xfrm>
      </p:grpSpPr>
      <p:pic>
        <p:nvPicPr>
          <p:cNvPr id="7" name="Picture 6" descr="A blurry image of a road&#10;&#10;AI-generated content may be incorrect.">
            <a:extLst>
              <a:ext uri="{FF2B5EF4-FFF2-40B4-BE49-F238E27FC236}">
                <a16:creationId xmlns:a16="http://schemas.microsoft.com/office/drawing/2014/main" id="{CD482BF7-9B1E-2469-9D2B-3F8173A3F5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4001" cy="5143500"/>
          </a:xfrm>
          <a:prstGeom prst="rect">
            <a:avLst/>
          </a:prstGeom>
        </p:spPr>
      </p:pic>
      <p:sp>
        <p:nvSpPr>
          <p:cNvPr id="2" name="Title 1">
            <a:extLst>
              <a:ext uri="{FF2B5EF4-FFF2-40B4-BE49-F238E27FC236}">
                <a16:creationId xmlns:a16="http://schemas.microsoft.com/office/drawing/2014/main" id="{F23D96EB-A41F-A9FF-A082-79BEC0FE01D7}"/>
              </a:ext>
            </a:extLst>
          </p:cNvPr>
          <p:cNvSpPr>
            <a:spLocks noGrp="1"/>
          </p:cNvSpPr>
          <p:nvPr>
            <p:ph type="ctrTitle" hasCustomPrompt="1"/>
          </p:nvPr>
        </p:nvSpPr>
        <p:spPr>
          <a:xfrm>
            <a:off x="1143000" y="2492595"/>
            <a:ext cx="6858000" cy="522674"/>
          </a:xfrm>
        </p:spPr>
        <p:txBody>
          <a:bodyPr anchor="ctr">
            <a:normAutofit/>
          </a:bodyPr>
          <a:lstStyle>
            <a:lvl1pPr algn="ctr">
              <a:lnSpc>
                <a:spcPct val="100000"/>
              </a:lnSpc>
              <a:spcBef>
                <a:spcPts val="0"/>
              </a:spcBef>
              <a:defRPr sz="3000">
                <a:solidFill>
                  <a:schemeClr val="bg1"/>
                </a:solidFill>
              </a:defRPr>
            </a:lvl1pPr>
          </a:lstStyle>
          <a:p>
            <a:r>
              <a:rPr lang="en-US"/>
              <a:t>Click to Add Headline</a:t>
            </a:r>
          </a:p>
        </p:txBody>
      </p:sp>
      <p:sp>
        <p:nvSpPr>
          <p:cNvPr id="3" name="Subtitle 2">
            <a:extLst>
              <a:ext uri="{FF2B5EF4-FFF2-40B4-BE49-F238E27FC236}">
                <a16:creationId xmlns:a16="http://schemas.microsoft.com/office/drawing/2014/main" id="{054FDBEB-5981-CA9F-2CF7-AC63E830B1F3}"/>
              </a:ext>
            </a:extLst>
          </p:cNvPr>
          <p:cNvSpPr>
            <a:spLocks noGrp="1"/>
          </p:cNvSpPr>
          <p:nvPr>
            <p:ph type="subTitle" idx="1" hasCustomPrompt="1"/>
          </p:nvPr>
        </p:nvSpPr>
        <p:spPr>
          <a:xfrm>
            <a:off x="1143000" y="3078844"/>
            <a:ext cx="6858000" cy="336826"/>
          </a:xfrm>
        </p:spPr>
        <p:txBody>
          <a:bodyPr anchor="ctr">
            <a:normAutofit/>
          </a:bodyPr>
          <a:lstStyle>
            <a:lvl1pPr marL="0" indent="0" algn="ctr">
              <a:lnSpc>
                <a:spcPct val="100000"/>
              </a:lnSpc>
              <a:spcBef>
                <a:spcPts val="0"/>
              </a:spcBef>
              <a:buNone/>
              <a:defRPr sz="1500" b="1" spc="225">
                <a:solidFill>
                  <a:srgbClr val="EE45A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 Headline</a:t>
            </a:r>
            <a:endParaRPr lang="en-US"/>
          </a:p>
        </p:txBody>
      </p:sp>
      <p:sp>
        <p:nvSpPr>
          <p:cNvPr id="5" name="Footer Placeholder 4">
            <a:extLst>
              <a:ext uri="{FF2B5EF4-FFF2-40B4-BE49-F238E27FC236}">
                <a16:creationId xmlns:a16="http://schemas.microsoft.com/office/drawing/2014/main" id="{58E3123E-0EA5-45AD-C92D-F754BB5E2183}"/>
              </a:ext>
            </a:extLst>
          </p:cNvPr>
          <p:cNvSpPr>
            <a:spLocks noGrp="1"/>
          </p:cNvSpPr>
          <p:nvPr>
            <p:ph type="ftr" sz="quarter" idx="11"/>
          </p:nvPr>
        </p:nvSpPr>
        <p:spPr/>
        <p:txBody>
          <a:bodyPr/>
          <a:lstStyle>
            <a:lvl1pPr>
              <a:defRPr>
                <a:solidFill>
                  <a:schemeClr val="bg1"/>
                </a:solidFill>
              </a:defRPr>
            </a:lvl1pPr>
          </a:lstStyle>
          <a:p>
            <a:endParaRPr lang="en-US"/>
          </a:p>
        </p:txBody>
      </p:sp>
      <p:pic>
        <p:nvPicPr>
          <p:cNvPr id="8" name="Picture 7" descr="A white letter on a black background&#10;&#10;AI-generated content may be incorrect.">
            <a:extLst>
              <a:ext uri="{FF2B5EF4-FFF2-40B4-BE49-F238E27FC236}">
                <a16:creationId xmlns:a16="http://schemas.microsoft.com/office/drawing/2014/main" id="{FE924881-6BF5-6BAD-F638-AD675820EE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47440" y="1337645"/>
            <a:ext cx="5249120" cy="869385"/>
          </a:xfrm>
          <a:prstGeom prst="rect">
            <a:avLst/>
          </a:prstGeom>
        </p:spPr>
      </p:pic>
      <p:sp>
        <p:nvSpPr>
          <p:cNvPr id="4" name="Date Placeholder 1">
            <a:extLst>
              <a:ext uri="{FF2B5EF4-FFF2-40B4-BE49-F238E27FC236}">
                <a16:creationId xmlns:a16="http://schemas.microsoft.com/office/drawing/2014/main" id="{5232617F-2665-81BC-23F2-36769A6070A5}"/>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182330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7_Filler 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724584-04E2-5AB9-02EA-2D46F9441439}"/>
              </a:ext>
            </a:extLst>
          </p:cNvPr>
          <p:cNvSpPr/>
          <p:nvPr userDrawn="1"/>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AD0B519B-BBBC-3E6B-B3FD-A990F5FAAF53}"/>
              </a:ext>
            </a:extLst>
          </p:cNvPr>
          <p:cNvSpPr>
            <a:spLocks noGrp="1"/>
          </p:cNvSpPr>
          <p:nvPr>
            <p:ph type="title"/>
          </p:nvPr>
        </p:nvSpPr>
        <p:spPr>
          <a:xfrm>
            <a:off x="821452" y="273844"/>
            <a:ext cx="7975961" cy="478324"/>
          </a:xfrm>
        </p:spPr>
        <p:txBody>
          <a:bodyPr>
            <a:noAutofit/>
          </a:bodyPr>
          <a:lstStyle>
            <a:lvl1pPr>
              <a:defRPr sz="3000">
                <a:solidFill>
                  <a:schemeClr val="tx1"/>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AF4DA0B7-9F22-AAC8-389A-4D795ED12DA2}"/>
              </a:ext>
            </a:extLst>
          </p:cNvPr>
          <p:cNvCxnSpPr>
            <a:cxnSpLocks/>
            <a:endCxn id="39" idx="6"/>
          </p:cNvCxnSpPr>
          <p:nvPr userDrawn="1"/>
        </p:nvCxnSpPr>
        <p:spPr>
          <a:xfrm flipV="1">
            <a:off x="424216" y="2567076"/>
            <a:ext cx="6731601" cy="38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744E643B-1F4B-07BA-96FC-BFC04BF3E45B}"/>
              </a:ext>
            </a:extLst>
          </p:cNvPr>
          <p:cNvSpPr/>
          <p:nvPr userDrawn="1"/>
        </p:nvSpPr>
        <p:spPr>
          <a:xfrm>
            <a:off x="281341" y="2500313"/>
            <a:ext cx="142875" cy="142875"/>
          </a:xfrm>
          <a:prstGeom prst="ellipse">
            <a:avLst/>
          </a:prstGeom>
          <a:solidFill>
            <a:srgbClr val="57B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a:extLst>
              <a:ext uri="{FF2B5EF4-FFF2-40B4-BE49-F238E27FC236}">
                <a16:creationId xmlns:a16="http://schemas.microsoft.com/office/drawing/2014/main" id="{E3589D1F-8E51-0FDF-6159-FFD532967B8F}"/>
              </a:ext>
            </a:extLst>
          </p:cNvPr>
          <p:cNvSpPr txBox="1"/>
          <p:nvPr userDrawn="1"/>
        </p:nvSpPr>
        <p:spPr>
          <a:xfrm>
            <a:off x="79549" y="2071382"/>
            <a:ext cx="546458" cy="369332"/>
          </a:xfrm>
          <a:prstGeom prst="rect">
            <a:avLst/>
          </a:prstGeom>
          <a:noFill/>
        </p:spPr>
        <p:txBody>
          <a:bodyPr wrap="square" rtlCol="0">
            <a:spAutoFit/>
          </a:bodyPr>
          <a:lstStyle/>
          <a:p>
            <a:pPr algn="ctr">
              <a:spcAft>
                <a:spcPts val="479"/>
              </a:spcAft>
              <a:buNone/>
            </a:pPr>
            <a:r>
              <a:rPr lang="en-GB" sz="1800" b="1">
                <a:solidFill>
                  <a:srgbClr val="57BAE5"/>
                </a:solidFill>
                <a:effectLst/>
                <a:latin typeface="Quicksand Bold" panose="02070303000000060000" pitchFamily="18" charset="77"/>
              </a:rPr>
              <a:t>1</a:t>
            </a:r>
            <a:endParaRPr lang="en-GB" sz="1800">
              <a:solidFill>
                <a:schemeClr val="bg1"/>
              </a:solidFill>
              <a:effectLst/>
              <a:latin typeface="Quicksand Book" panose="02070303000000060000" pitchFamily="18" charset="77"/>
            </a:endParaRPr>
          </a:p>
        </p:txBody>
      </p:sp>
      <p:cxnSp>
        <p:nvCxnSpPr>
          <p:cNvPr id="13" name="Straight Connector 12">
            <a:extLst>
              <a:ext uri="{FF2B5EF4-FFF2-40B4-BE49-F238E27FC236}">
                <a16:creationId xmlns:a16="http://schemas.microsoft.com/office/drawing/2014/main" id="{6E0CEABC-73C2-F12E-92D2-32B3F4518791}"/>
              </a:ext>
            </a:extLst>
          </p:cNvPr>
          <p:cNvCxnSpPr>
            <a:cxnSpLocks/>
          </p:cNvCxnSpPr>
          <p:nvPr userDrawn="1"/>
        </p:nvCxnSpPr>
        <p:spPr>
          <a:xfrm>
            <a:off x="352778" y="2571751"/>
            <a:ext cx="0" cy="1749599"/>
          </a:xfrm>
          <a:prstGeom prst="line">
            <a:avLst/>
          </a:prstGeom>
          <a:ln w="6350">
            <a:solidFill>
              <a:srgbClr val="57BAE5"/>
            </a:solidFill>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5F919021-70EF-6FA3-192A-8A0C3C5E9E97}"/>
              </a:ext>
            </a:extLst>
          </p:cNvPr>
          <p:cNvSpPr/>
          <p:nvPr userDrawn="1"/>
        </p:nvSpPr>
        <p:spPr>
          <a:xfrm>
            <a:off x="1492148" y="2495639"/>
            <a:ext cx="142875" cy="142875"/>
          </a:xfrm>
          <a:prstGeom prst="ellipse">
            <a:avLst/>
          </a:prstGeom>
          <a:solidFill>
            <a:srgbClr val="EE45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TextBox 20">
            <a:extLst>
              <a:ext uri="{FF2B5EF4-FFF2-40B4-BE49-F238E27FC236}">
                <a16:creationId xmlns:a16="http://schemas.microsoft.com/office/drawing/2014/main" id="{CC72DFC3-4A66-B1D9-4FDB-E27CA9CD6003}"/>
              </a:ext>
            </a:extLst>
          </p:cNvPr>
          <p:cNvSpPr txBox="1"/>
          <p:nvPr userDrawn="1"/>
        </p:nvSpPr>
        <p:spPr>
          <a:xfrm>
            <a:off x="1290357" y="2654224"/>
            <a:ext cx="546458" cy="369332"/>
          </a:xfrm>
          <a:prstGeom prst="rect">
            <a:avLst/>
          </a:prstGeom>
          <a:noFill/>
        </p:spPr>
        <p:txBody>
          <a:bodyPr wrap="square" rtlCol="0">
            <a:spAutoFit/>
          </a:bodyPr>
          <a:lstStyle/>
          <a:p>
            <a:pPr algn="ctr">
              <a:spcAft>
                <a:spcPts val="479"/>
              </a:spcAft>
              <a:buNone/>
            </a:pPr>
            <a:r>
              <a:rPr lang="en-GB" sz="1800" b="1">
                <a:solidFill>
                  <a:srgbClr val="EE45AC"/>
                </a:solidFill>
                <a:latin typeface="Quicksand Bold" panose="02070303000000060000" pitchFamily="18" charset="77"/>
              </a:rPr>
              <a:t>2</a:t>
            </a:r>
            <a:endParaRPr lang="en-GB" sz="1800">
              <a:solidFill>
                <a:srgbClr val="EE45AC"/>
              </a:solidFill>
              <a:effectLst/>
              <a:latin typeface="Quicksand Book" panose="02070303000000060000" pitchFamily="18" charset="77"/>
            </a:endParaRPr>
          </a:p>
        </p:txBody>
      </p:sp>
      <p:cxnSp>
        <p:nvCxnSpPr>
          <p:cNvPr id="25" name="Straight Connector 24">
            <a:extLst>
              <a:ext uri="{FF2B5EF4-FFF2-40B4-BE49-F238E27FC236}">
                <a16:creationId xmlns:a16="http://schemas.microsoft.com/office/drawing/2014/main" id="{603D5F32-AAF3-0708-E928-82E4853FEE91}"/>
              </a:ext>
            </a:extLst>
          </p:cNvPr>
          <p:cNvCxnSpPr>
            <a:cxnSpLocks/>
          </p:cNvCxnSpPr>
          <p:nvPr userDrawn="1"/>
        </p:nvCxnSpPr>
        <p:spPr>
          <a:xfrm>
            <a:off x="1563585" y="1280238"/>
            <a:ext cx="0" cy="1286838"/>
          </a:xfrm>
          <a:prstGeom prst="line">
            <a:avLst/>
          </a:prstGeom>
          <a:ln w="6350">
            <a:solidFill>
              <a:srgbClr val="EE45AC"/>
            </a:solidFill>
          </a:ln>
        </p:spPr>
        <p:style>
          <a:lnRef idx="2">
            <a:schemeClr val="accent1"/>
          </a:lnRef>
          <a:fillRef idx="0">
            <a:schemeClr val="accent1"/>
          </a:fillRef>
          <a:effectRef idx="1">
            <a:schemeClr val="accent1"/>
          </a:effectRef>
          <a:fontRef idx="minor">
            <a:schemeClr val="tx1"/>
          </a:fontRef>
        </p:style>
      </p:cxnSp>
      <p:sp>
        <p:nvSpPr>
          <p:cNvPr id="28" name="Oval 27">
            <a:extLst>
              <a:ext uri="{FF2B5EF4-FFF2-40B4-BE49-F238E27FC236}">
                <a16:creationId xmlns:a16="http://schemas.microsoft.com/office/drawing/2014/main" id="{5A569E3D-E4AD-0BAA-BBE3-F8FF881D9618}"/>
              </a:ext>
            </a:extLst>
          </p:cNvPr>
          <p:cNvSpPr/>
          <p:nvPr userDrawn="1"/>
        </p:nvSpPr>
        <p:spPr>
          <a:xfrm>
            <a:off x="3015843" y="2500313"/>
            <a:ext cx="142875" cy="142875"/>
          </a:xfrm>
          <a:prstGeom prst="ellipse">
            <a:avLst/>
          </a:prstGeom>
          <a:solidFill>
            <a:srgbClr val="668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25253CF0-FC7C-953C-82C4-BCD73D5A735D}"/>
              </a:ext>
            </a:extLst>
          </p:cNvPr>
          <p:cNvSpPr txBox="1"/>
          <p:nvPr userDrawn="1"/>
        </p:nvSpPr>
        <p:spPr>
          <a:xfrm>
            <a:off x="2813712" y="2071382"/>
            <a:ext cx="546458" cy="369332"/>
          </a:xfrm>
          <a:prstGeom prst="rect">
            <a:avLst/>
          </a:prstGeom>
          <a:noFill/>
        </p:spPr>
        <p:txBody>
          <a:bodyPr wrap="square" rtlCol="0">
            <a:spAutoFit/>
          </a:bodyPr>
          <a:lstStyle/>
          <a:p>
            <a:pPr algn="ctr">
              <a:spcAft>
                <a:spcPts val="479"/>
              </a:spcAft>
              <a:buNone/>
            </a:pPr>
            <a:r>
              <a:rPr lang="en-GB" sz="1800" b="1">
                <a:solidFill>
                  <a:srgbClr val="6680FF"/>
                </a:solidFill>
                <a:effectLst/>
                <a:latin typeface="Quicksand Bold" panose="02070303000000060000" pitchFamily="18" charset="77"/>
              </a:rPr>
              <a:t>3</a:t>
            </a:r>
            <a:endParaRPr lang="en-GB" sz="1800">
              <a:solidFill>
                <a:srgbClr val="6680FF"/>
              </a:solidFill>
              <a:effectLst/>
              <a:latin typeface="Quicksand Book" panose="02070303000000060000" pitchFamily="18" charset="77"/>
            </a:endParaRPr>
          </a:p>
        </p:txBody>
      </p:sp>
      <p:cxnSp>
        <p:nvCxnSpPr>
          <p:cNvPr id="30" name="Straight Connector 29">
            <a:extLst>
              <a:ext uri="{FF2B5EF4-FFF2-40B4-BE49-F238E27FC236}">
                <a16:creationId xmlns:a16="http://schemas.microsoft.com/office/drawing/2014/main" id="{D3E797FD-BE4A-D375-5F61-7E4625849601}"/>
              </a:ext>
            </a:extLst>
          </p:cNvPr>
          <p:cNvCxnSpPr>
            <a:cxnSpLocks/>
          </p:cNvCxnSpPr>
          <p:nvPr userDrawn="1"/>
        </p:nvCxnSpPr>
        <p:spPr>
          <a:xfrm>
            <a:off x="3087280" y="2571751"/>
            <a:ext cx="0" cy="1749599"/>
          </a:xfrm>
          <a:prstGeom prst="line">
            <a:avLst/>
          </a:prstGeom>
          <a:ln w="6350">
            <a:solidFill>
              <a:srgbClr val="6680FF"/>
            </a:solidFill>
          </a:ln>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BA0079A4-7AC2-3033-4517-256E2C161195}"/>
              </a:ext>
            </a:extLst>
          </p:cNvPr>
          <p:cNvSpPr/>
          <p:nvPr userDrawn="1"/>
        </p:nvSpPr>
        <p:spPr>
          <a:xfrm>
            <a:off x="4278170" y="2495639"/>
            <a:ext cx="142875" cy="142875"/>
          </a:xfrm>
          <a:prstGeom prst="ellipse">
            <a:avLst/>
          </a:prstGeom>
          <a:solidFill>
            <a:srgbClr val="5847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a:extLst>
              <a:ext uri="{FF2B5EF4-FFF2-40B4-BE49-F238E27FC236}">
                <a16:creationId xmlns:a16="http://schemas.microsoft.com/office/drawing/2014/main" id="{4EFB75C6-0650-25C7-C3CE-A0C52EF54302}"/>
              </a:ext>
            </a:extLst>
          </p:cNvPr>
          <p:cNvSpPr txBox="1"/>
          <p:nvPr userDrawn="1"/>
        </p:nvSpPr>
        <p:spPr>
          <a:xfrm>
            <a:off x="4073449" y="2654224"/>
            <a:ext cx="546458" cy="369332"/>
          </a:xfrm>
          <a:prstGeom prst="rect">
            <a:avLst/>
          </a:prstGeom>
          <a:noFill/>
        </p:spPr>
        <p:txBody>
          <a:bodyPr wrap="square" rtlCol="0">
            <a:spAutoFit/>
          </a:bodyPr>
          <a:lstStyle/>
          <a:p>
            <a:pPr algn="ctr">
              <a:spcAft>
                <a:spcPts val="479"/>
              </a:spcAft>
              <a:buNone/>
            </a:pPr>
            <a:r>
              <a:rPr lang="en-GB" sz="1800" b="1">
                <a:solidFill>
                  <a:srgbClr val="5847FC"/>
                </a:solidFill>
                <a:latin typeface="Quicksand Bold" panose="02070303000000060000" pitchFamily="18" charset="77"/>
              </a:rPr>
              <a:t>4</a:t>
            </a:r>
            <a:endParaRPr lang="en-GB" sz="1800">
              <a:solidFill>
                <a:srgbClr val="5847FC"/>
              </a:solidFill>
              <a:effectLst/>
              <a:latin typeface="Quicksand Book" panose="02070303000000060000" pitchFamily="18" charset="77"/>
            </a:endParaRPr>
          </a:p>
        </p:txBody>
      </p:sp>
      <p:cxnSp>
        <p:nvCxnSpPr>
          <p:cNvPr id="33" name="Straight Connector 32">
            <a:extLst>
              <a:ext uri="{FF2B5EF4-FFF2-40B4-BE49-F238E27FC236}">
                <a16:creationId xmlns:a16="http://schemas.microsoft.com/office/drawing/2014/main" id="{C7030692-CE3F-CB69-D714-D30964363DA5}"/>
              </a:ext>
            </a:extLst>
          </p:cNvPr>
          <p:cNvCxnSpPr>
            <a:cxnSpLocks/>
          </p:cNvCxnSpPr>
          <p:nvPr userDrawn="1"/>
        </p:nvCxnSpPr>
        <p:spPr>
          <a:xfrm>
            <a:off x="4349607" y="1280238"/>
            <a:ext cx="0" cy="1286838"/>
          </a:xfrm>
          <a:prstGeom prst="line">
            <a:avLst/>
          </a:prstGeom>
          <a:ln w="6350">
            <a:solidFill>
              <a:srgbClr val="5847FC"/>
            </a:solidFill>
          </a:ln>
        </p:spPr>
        <p:style>
          <a:lnRef idx="2">
            <a:schemeClr val="accent1"/>
          </a:lnRef>
          <a:fillRef idx="0">
            <a:schemeClr val="accent1"/>
          </a:fillRef>
          <a:effectRef idx="1">
            <a:schemeClr val="accent1"/>
          </a:effectRef>
          <a:fontRef idx="minor">
            <a:schemeClr val="tx1"/>
          </a:fontRef>
        </p:style>
      </p:cxnSp>
      <p:sp>
        <p:nvSpPr>
          <p:cNvPr id="36" name="Oval 35">
            <a:extLst>
              <a:ext uri="{FF2B5EF4-FFF2-40B4-BE49-F238E27FC236}">
                <a16:creationId xmlns:a16="http://schemas.microsoft.com/office/drawing/2014/main" id="{E1D49206-EC1D-A2FE-75B1-2202B9D2D9EC}"/>
              </a:ext>
            </a:extLst>
          </p:cNvPr>
          <p:cNvSpPr/>
          <p:nvPr userDrawn="1"/>
        </p:nvSpPr>
        <p:spPr>
          <a:xfrm>
            <a:off x="5861882" y="2500313"/>
            <a:ext cx="142875" cy="142875"/>
          </a:xfrm>
          <a:prstGeom prst="ellipse">
            <a:avLst/>
          </a:prstGeom>
          <a:solidFill>
            <a:srgbClr val="57B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TextBox 36">
            <a:extLst>
              <a:ext uri="{FF2B5EF4-FFF2-40B4-BE49-F238E27FC236}">
                <a16:creationId xmlns:a16="http://schemas.microsoft.com/office/drawing/2014/main" id="{43406AF2-B066-EB36-348E-7B5C9E814357}"/>
              </a:ext>
            </a:extLst>
          </p:cNvPr>
          <p:cNvSpPr txBox="1"/>
          <p:nvPr userDrawn="1"/>
        </p:nvSpPr>
        <p:spPr>
          <a:xfrm>
            <a:off x="5660090" y="2071382"/>
            <a:ext cx="546458" cy="369332"/>
          </a:xfrm>
          <a:prstGeom prst="rect">
            <a:avLst/>
          </a:prstGeom>
          <a:noFill/>
        </p:spPr>
        <p:txBody>
          <a:bodyPr wrap="square" rtlCol="0">
            <a:spAutoFit/>
          </a:bodyPr>
          <a:lstStyle/>
          <a:p>
            <a:pPr algn="ctr">
              <a:spcAft>
                <a:spcPts val="479"/>
              </a:spcAft>
              <a:buNone/>
            </a:pPr>
            <a:r>
              <a:rPr lang="en-GB" sz="1800" b="1">
                <a:solidFill>
                  <a:srgbClr val="57BAE5"/>
                </a:solidFill>
                <a:effectLst/>
                <a:latin typeface="Quicksand Bold" panose="02070303000000060000" pitchFamily="18" charset="77"/>
              </a:rPr>
              <a:t>5</a:t>
            </a:r>
            <a:endParaRPr lang="en-GB" sz="1800">
              <a:solidFill>
                <a:schemeClr val="bg1"/>
              </a:solidFill>
              <a:effectLst/>
              <a:latin typeface="Quicksand Book" panose="02070303000000060000" pitchFamily="18" charset="77"/>
            </a:endParaRPr>
          </a:p>
        </p:txBody>
      </p:sp>
      <p:cxnSp>
        <p:nvCxnSpPr>
          <p:cNvPr id="38" name="Straight Connector 37">
            <a:extLst>
              <a:ext uri="{FF2B5EF4-FFF2-40B4-BE49-F238E27FC236}">
                <a16:creationId xmlns:a16="http://schemas.microsoft.com/office/drawing/2014/main" id="{BC7A03CB-9C73-9207-84EF-E2505F5BFA1B}"/>
              </a:ext>
            </a:extLst>
          </p:cNvPr>
          <p:cNvCxnSpPr>
            <a:cxnSpLocks/>
          </p:cNvCxnSpPr>
          <p:nvPr userDrawn="1"/>
        </p:nvCxnSpPr>
        <p:spPr>
          <a:xfrm>
            <a:off x="5933318" y="2571751"/>
            <a:ext cx="0" cy="1749599"/>
          </a:xfrm>
          <a:prstGeom prst="line">
            <a:avLst/>
          </a:prstGeom>
          <a:ln w="6350">
            <a:solidFill>
              <a:srgbClr val="57BAE5"/>
            </a:solidFill>
          </a:ln>
        </p:spPr>
        <p:style>
          <a:lnRef idx="2">
            <a:schemeClr val="accent1"/>
          </a:lnRef>
          <a:fillRef idx="0">
            <a:schemeClr val="accent1"/>
          </a:fillRef>
          <a:effectRef idx="1">
            <a:schemeClr val="accent1"/>
          </a:effectRef>
          <a:fontRef idx="minor">
            <a:schemeClr val="tx1"/>
          </a:fontRef>
        </p:style>
      </p:cxnSp>
      <p:sp>
        <p:nvSpPr>
          <p:cNvPr id="39" name="Oval 38">
            <a:extLst>
              <a:ext uri="{FF2B5EF4-FFF2-40B4-BE49-F238E27FC236}">
                <a16:creationId xmlns:a16="http://schemas.microsoft.com/office/drawing/2014/main" id="{F9BCC940-C974-7650-233B-4AF00463772C}"/>
              </a:ext>
            </a:extLst>
          </p:cNvPr>
          <p:cNvSpPr/>
          <p:nvPr userDrawn="1"/>
        </p:nvSpPr>
        <p:spPr>
          <a:xfrm>
            <a:off x="7012942" y="2495639"/>
            <a:ext cx="142875" cy="142875"/>
          </a:xfrm>
          <a:prstGeom prst="ellipse">
            <a:avLst/>
          </a:prstGeom>
          <a:solidFill>
            <a:srgbClr val="EE45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TextBox 39">
            <a:extLst>
              <a:ext uri="{FF2B5EF4-FFF2-40B4-BE49-F238E27FC236}">
                <a16:creationId xmlns:a16="http://schemas.microsoft.com/office/drawing/2014/main" id="{92463494-A8AA-5736-6370-CCC171C52D00}"/>
              </a:ext>
            </a:extLst>
          </p:cNvPr>
          <p:cNvSpPr txBox="1"/>
          <p:nvPr userDrawn="1"/>
        </p:nvSpPr>
        <p:spPr>
          <a:xfrm>
            <a:off x="6811150" y="2654224"/>
            <a:ext cx="546458" cy="369332"/>
          </a:xfrm>
          <a:prstGeom prst="rect">
            <a:avLst/>
          </a:prstGeom>
          <a:noFill/>
        </p:spPr>
        <p:txBody>
          <a:bodyPr wrap="square" rtlCol="0">
            <a:spAutoFit/>
          </a:bodyPr>
          <a:lstStyle/>
          <a:p>
            <a:pPr algn="ctr">
              <a:spcAft>
                <a:spcPts val="479"/>
              </a:spcAft>
              <a:buNone/>
            </a:pPr>
            <a:r>
              <a:rPr lang="en-GB" sz="1800" b="1">
                <a:solidFill>
                  <a:srgbClr val="EE45AC"/>
                </a:solidFill>
                <a:latin typeface="Quicksand Bold" panose="02070303000000060000" pitchFamily="18" charset="77"/>
              </a:rPr>
              <a:t>6</a:t>
            </a:r>
            <a:endParaRPr lang="en-GB" sz="1800">
              <a:solidFill>
                <a:srgbClr val="EE45AC"/>
              </a:solidFill>
              <a:effectLst/>
              <a:latin typeface="Quicksand Book" panose="02070303000000060000" pitchFamily="18" charset="77"/>
            </a:endParaRPr>
          </a:p>
        </p:txBody>
      </p:sp>
      <p:cxnSp>
        <p:nvCxnSpPr>
          <p:cNvPr id="41" name="Straight Connector 40">
            <a:extLst>
              <a:ext uri="{FF2B5EF4-FFF2-40B4-BE49-F238E27FC236}">
                <a16:creationId xmlns:a16="http://schemas.microsoft.com/office/drawing/2014/main" id="{1314581C-7C66-A192-21C6-90B9E87AEEB0}"/>
              </a:ext>
            </a:extLst>
          </p:cNvPr>
          <p:cNvCxnSpPr>
            <a:cxnSpLocks/>
          </p:cNvCxnSpPr>
          <p:nvPr userDrawn="1"/>
        </p:nvCxnSpPr>
        <p:spPr>
          <a:xfrm>
            <a:off x="7084379" y="1280238"/>
            <a:ext cx="0" cy="1286838"/>
          </a:xfrm>
          <a:prstGeom prst="line">
            <a:avLst/>
          </a:prstGeom>
          <a:ln w="6350">
            <a:solidFill>
              <a:srgbClr val="EE45AC"/>
            </a:solidFill>
          </a:ln>
        </p:spPr>
        <p:style>
          <a:lnRef idx="2">
            <a:schemeClr val="accent1"/>
          </a:lnRef>
          <a:fillRef idx="0">
            <a:schemeClr val="accent1"/>
          </a:fillRef>
          <a:effectRef idx="1">
            <a:schemeClr val="accent1"/>
          </a:effectRef>
          <a:fontRef idx="minor">
            <a:schemeClr val="tx1"/>
          </a:fontRef>
        </p:style>
      </p:cxnSp>
      <p:sp>
        <p:nvSpPr>
          <p:cNvPr id="43" name="Text Placeholder 29">
            <a:extLst>
              <a:ext uri="{FF2B5EF4-FFF2-40B4-BE49-F238E27FC236}">
                <a16:creationId xmlns:a16="http://schemas.microsoft.com/office/drawing/2014/main" id="{E3F932A5-A3A4-80CB-40DC-977EAAC47384}"/>
              </a:ext>
            </a:extLst>
          </p:cNvPr>
          <p:cNvSpPr>
            <a:spLocks noGrp="1"/>
          </p:cNvSpPr>
          <p:nvPr>
            <p:ph type="body" sz="quarter" idx="14" hasCustomPrompt="1"/>
          </p:nvPr>
        </p:nvSpPr>
        <p:spPr>
          <a:xfrm>
            <a:off x="3275095" y="3614233"/>
            <a:ext cx="1115100" cy="733044"/>
          </a:xfrm>
        </p:spPr>
        <p:txBody>
          <a:bodyPr anchor="t">
            <a:normAutofit/>
          </a:bodyPr>
          <a:lstStyle>
            <a:lvl1pPr>
              <a:lnSpc>
                <a:spcPct val="100000"/>
              </a:lnSpc>
              <a:spcBef>
                <a:spcPts val="0"/>
              </a:spcBef>
              <a:defRPr sz="1200" b="0">
                <a:solidFill>
                  <a:schemeClr val="tx1"/>
                </a:solidFill>
                <a:latin typeface="+mn-lt"/>
              </a:defRPr>
            </a:lvl1pPr>
          </a:lstStyle>
          <a:p>
            <a:pPr lvl="0"/>
            <a:r>
              <a:rPr lang="en-US"/>
              <a:t>Text Here</a:t>
            </a:r>
          </a:p>
        </p:txBody>
      </p:sp>
      <p:sp>
        <p:nvSpPr>
          <p:cNvPr id="44" name="Text Placeholder 29">
            <a:extLst>
              <a:ext uri="{FF2B5EF4-FFF2-40B4-BE49-F238E27FC236}">
                <a16:creationId xmlns:a16="http://schemas.microsoft.com/office/drawing/2014/main" id="{95DC7BF4-DCC4-6EB4-8EAF-B13C00A417A8}"/>
              </a:ext>
            </a:extLst>
          </p:cNvPr>
          <p:cNvSpPr>
            <a:spLocks noGrp="1"/>
          </p:cNvSpPr>
          <p:nvPr>
            <p:ph type="body" sz="quarter" idx="15" hasCustomPrompt="1"/>
          </p:nvPr>
        </p:nvSpPr>
        <p:spPr>
          <a:xfrm>
            <a:off x="3275094" y="3157458"/>
            <a:ext cx="1115100" cy="348978"/>
          </a:xfrm>
        </p:spPr>
        <p:txBody>
          <a:bodyPr anchor="ctr">
            <a:noAutofit/>
          </a:bodyPr>
          <a:lstStyle>
            <a:lvl1pPr>
              <a:lnSpc>
                <a:spcPct val="100000"/>
              </a:lnSpc>
              <a:spcBef>
                <a:spcPts val="0"/>
              </a:spcBef>
              <a:defRPr sz="1500" b="1">
                <a:solidFill>
                  <a:schemeClr val="tx1"/>
                </a:solidFill>
                <a:latin typeface="+mn-lt"/>
              </a:defRPr>
            </a:lvl1pPr>
          </a:lstStyle>
          <a:p>
            <a:pPr lvl="0"/>
            <a:r>
              <a:rPr lang="en-US"/>
              <a:t>Text Here</a:t>
            </a:r>
          </a:p>
        </p:txBody>
      </p:sp>
      <p:sp>
        <p:nvSpPr>
          <p:cNvPr id="45" name="Text Placeholder 29">
            <a:extLst>
              <a:ext uri="{FF2B5EF4-FFF2-40B4-BE49-F238E27FC236}">
                <a16:creationId xmlns:a16="http://schemas.microsoft.com/office/drawing/2014/main" id="{726C2B92-C312-6D20-5D85-D7F624EDF0EB}"/>
              </a:ext>
            </a:extLst>
          </p:cNvPr>
          <p:cNvSpPr>
            <a:spLocks noGrp="1"/>
          </p:cNvSpPr>
          <p:nvPr>
            <p:ph type="body" sz="quarter" idx="16" hasCustomPrompt="1"/>
          </p:nvPr>
        </p:nvSpPr>
        <p:spPr>
          <a:xfrm>
            <a:off x="6121133" y="3614233"/>
            <a:ext cx="1115100" cy="733044"/>
          </a:xfrm>
        </p:spPr>
        <p:txBody>
          <a:bodyPr anchor="t">
            <a:normAutofit/>
          </a:bodyPr>
          <a:lstStyle>
            <a:lvl1pPr>
              <a:lnSpc>
                <a:spcPct val="100000"/>
              </a:lnSpc>
              <a:spcBef>
                <a:spcPts val="0"/>
              </a:spcBef>
              <a:defRPr sz="1200" b="0">
                <a:solidFill>
                  <a:schemeClr val="tx1"/>
                </a:solidFill>
                <a:latin typeface="+mn-lt"/>
              </a:defRPr>
            </a:lvl1pPr>
          </a:lstStyle>
          <a:p>
            <a:pPr lvl="0"/>
            <a:r>
              <a:rPr lang="en-US"/>
              <a:t>Text Here</a:t>
            </a:r>
          </a:p>
        </p:txBody>
      </p:sp>
      <p:sp>
        <p:nvSpPr>
          <p:cNvPr id="46" name="Text Placeholder 29">
            <a:extLst>
              <a:ext uri="{FF2B5EF4-FFF2-40B4-BE49-F238E27FC236}">
                <a16:creationId xmlns:a16="http://schemas.microsoft.com/office/drawing/2014/main" id="{A8BF7ABC-E7C1-163A-057A-9812E1F7AC62}"/>
              </a:ext>
            </a:extLst>
          </p:cNvPr>
          <p:cNvSpPr>
            <a:spLocks noGrp="1"/>
          </p:cNvSpPr>
          <p:nvPr>
            <p:ph type="body" sz="quarter" idx="17" hasCustomPrompt="1"/>
          </p:nvPr>
        </p:nvSpPr>
        <p:spPr>
          <a:xfrm>
            <a:off x="6121132" y="3157458"/>
            <a:ext cx="1115100" cy="348978"/>
          </a:xfrm>
        </p:spPr>
        <p:txBody>
          <a:bodyPr anchor="ctr">
            <a:noAutofit/>
          </a:bodyPr>
          <a:lstStyle>
            <a:lvl1pPr>
              <a:lnSpc>
                <a:spcPct val="100000"/>
              </a:lnSpc>
              <a:spcBef>
                <a:spcPts val="0"/>
              </a:spcBef>
              <a:defRPr sz="1500" b="1">
                <a:solidFill>
                  <a:schemeClr val="tx1"/>
                </a:solidFill>
                <a:latin typeface="+mn-lt"/>
              </a:defRPr>
            </a:lvl1pPr>
          </a:lstStyle>
          <a:p>
            <a:pPr lvl="0"/>
            <a:r>
              <a:rPr lang="en-US"/>
              <a:t>Text Here</a:t>
            </a:r>
          </a:p>
        </p:txBody>
      </p:sp>
      <p:sp>
        <p:nvSpPr>
          <p:cNvPr id="47" name="Text Placeholder 29">
            <a:extLst>
              <a:ext uri="{FF2B5EF4-FFF2-40B4-BE49-F238E27FC236}">
                <a16:creationId xmlns:a16="http://schemas.microsoft.com/office/drawing/2014/main" id="{CC55673E-352E-AADA-AD6F-87D973AD6EA5}"/>
              </a:ext>
            </a:extLst>
          </p:cNvPr>
          <p:cNvSpPr>
            <a:spLocks noGrp="1"/>
          </p:cNvSpPr>
          <p:nvPr>
            <p:ph type="body" sz="quarter" idx="18" hasCustomPrompt="1"/>
          </p:nvPr>
        </p:nvSpPr>
        <p:spPr>
          <a:xfrm>
            <a:off x="7243886" y="1558317"/>
            <a:ext cx="1115100" cy="733045"/>
          </a:xfrm>
        </p:spPr>
        <p:txBody>
          <a:bodyPr anchor="t">
            <a:normAutofit/>
          </a:bodyPr>
          <a:lstStyle>
            <a:lvl1pPr>
              <a:lnSpc>
                <a:spcPct val="100000"/>
              </a:lnSpc>
              <a:spcBef>
                <a:spcPts val="0"/>
              </a:spcBef>
              <a:defRPr sz="1200" b="0">
                <a:solidFill>
                  <a:schemeClr val="tx1"/>
                </a:solidFill>
                <a:latin typeface="+mn-lt"/>
              </a:defRPr>
            </a:lvl1pPr>
          </a:lstStyle>
          <a:p>
            <a:pPr lvl="0"/>
            <a:r>
              <a:rPr lang="en-US"/>
              <a:t>Text Here</a:t>
            </a:r>
          </a:p>
        </p:txBody>
      </p:sp>
      <p:sp>
        <p:nvSpPr>
          <p:cNvPr id="48" name="Text Placeholder 29">
            <a:extLst>
              <a:ext uri="{FF2B5EF4-FFF2-40B4-BE49-F238E27FC236}">
                <a16:creationId xmlns:a16="http://schemas.microsoft.com/office/drawing/2014/main" id="{66C0C8DE-745D-2093-3ADF-7A1E9F836EB9}"/>
              </a:ext>
            </a:extLst>
          </p:cNvPr>
          <p:cNvSpPr>
            <a:spLocks noGrp="1"/>
          </p:cNvSpPr>
          <p:nvPr>
            <p:ph type="body" sz="quarter" idx="19" hasCustomPrompt="1"/>
          </p:nvPr>
        </p:nvSpPr>
        <p:spPr>
          <a:xfrm>
            <a:off x="7243886" y="1115030"/>
            <a:ext cx="1115100" cy="348300"/>
          </a:xfrm>
        </p:spPr>
        <p:txBody>
          <a:bodyPr anchor="ctr">
            <a:noAutofit/>
          </a:bodyPr>
          <a:lstStyle>
            <a:lvl1pPr>
              <a:lnSpc>
                <a:spcPct val="100000"/>
              </a:lnSpc>
              <a:spcBef>
                <a:spcPts val="0"/>
              </a:spcBef>
              <a:defRPr sz="1500" b="1">
                <a:solidFill>
                  <a:schemeClr val="tx1"/>
                </a:solidFill>
                <a:latin typeface="+mn-lt"/>
              </a:defRPr>
            </a:lvl1pPr>
          </a:lstStyle>
          <a:p>
            <a:pPr lvl="0"/>
            <a:r>
              <a:rPr lang="en-US"/>
              <a:t>Text Here</a:t>
            </a:r>
          </a:p>
        </p:txBody>
      </p:sp>
      <p:sp>
        <p:nvSpPr>
          <p:cNvPr id="49" name="Text Placeholder 29">
            <a:extLst>
              <a:ext uri="{FF2B5EF4-FFF2-40B4-BE49-F238E27FC236}">
                <a16:creationId xmlns:a16="http://schemas.microsoft.com/office/drawing/2014/main" id="{2CA8CC27-52F1-ED9F-6FBA-F144C42D2775}"/>
              </a:ext>
            </a:extLst>
          </p:cNvPr>
          <p:cNvSpPr>
            <a:spLocks noGrp="1"/>
          </p:cNvSpPr>
          <p:nvPr>
            <p:ph type="body" sz="quarter" idx="20" hasCustomPrompt="1"/>
          </p:nvPr>
        </p:nvSpPr>
        <p:spPr>
          <a:xfrm>
            <a:off x="4534012" y="1558318"/>
            <a:ext cx="1115100" cy="733044"/>
          </a:xfrm>
        </p:spPr>
        <p:txBody>
          <a:bodyPr anchor="t">
            <a:normAutofit/>
          </a:bodyPr>
          <a:lstStyle>
            <a:lvl1pPr>
              <a:lnSpc>
                <a:spcPct val="100000"/>
              </a:lnSpc>
              <a:spcBef>
                <a:spcPts val="0"/>
              </a:spcBef>
              <a:defRPr sz="1200" b="0">
                <a:solidFill>
                  <a:schemeClr val="tx1"/>
                </a:solidFill>
                <a:latin typeface="+mn-lt"/>
              </a:defRPr>
            </a:lvl1pPr>
          </a:lstStyle>
          <a:p>
            <a:pPr lvl="0"/>
            <a:r>
              <a:rPr lang="en-US"/>
              <a:t>Text Here</a:t>
            </a:r>
          </a:p>
        </p:txBody>
      </p:sp>
      <p:sp>
        <p:nvSpPr>
          <p:cNvPr id="50" name="Text Placeholder 29">
            <a:extLst>
              <a:ext uri="{FF2B5EF4-FFF2-40B4-BE49-F238E27FC236}">
                <a16:creationId xmlns:a16="http://schemas.microsoft.com/office/drawing/2014/main" id="{41940058-B945-B6F5-40B9-787B78569797}"/>
              </a:ext>
            </a:extLst>
          </p:cNvPr>
          <p:cNvSpPr>
            <a:spLocks noGrp="1"/>
          </p:cNvSpPr>
          <p:nvPr>
            <p:ph type="body" sz="quarter" idx="21" hasCustomPrompt="1"/>
          </p:nvPr>
        </p:nvSpPr>
        <p:spPr>
          <a:xfrm>
            <a:off x="4534013" y="1116329"/>
            <a:ext cx="1115100" cy="348300"/>
          </a:xfrm>
        </p:spPr>
        <p:txBody>
          <a:bodyPr anchor="ctr">
            <a:noAutofit/>
          </a:bodyPr>
          <a:lstStyle>
            <a:lvl1pPr>
              <a:lnSpc>
                <a:spcPct val="100000"/>
              </a:lnSpc>
              <a:spcBef>
                <a:spcPts val="0"/>
              </a:spcBef>
              <a:defRPr sz="1500" b="1">
                <a:solidFill>
                  <a:schemeClr val="tx1"/>
                </a:solidFill>
                <a:latin typeface="+mn-lt"/>
              </a:defRPr>
            </a:lvl1pPr>
          </a:lstStyle>
          <a:p>
            <a:pPr lvl="0"/>
            <a:r>
              <a:rPr lang="en-US"/>
              <a:t>Text Here</a:t>
            </a:r>
          </a:p>
        </p:txBody>
      </p:sp>
      <p:sp>
        <p:nvSpPr>
          <p:cNvPr id="51" name="Text Placeholder 29">
            <a:extLst>
              <a:ext uri="{FF2B5EF4-FFF2-40B4-BE49-F238E27FC236}">
                <a16:creationId xmlns:a16="http://schemas.microsoft.com/office/drawing/2014/main" id="{A9EBD1B3-D85A-FAC6-EA97-1A1656760B74}"/>
              </a:ext>
            </a:extLst>
          </p:cNvPr>
          <p:cNvSpPr>
            <a:spLocks noGrp="1"/>
          </p:cNvSpPr>
          <p:nvPr>
            <p:ph type="body" sz="quarter" idx="22" hasCustomPrompt="1"/>
          </p:nvPr>
        </p:nvSpPr>
        <p:spPr>
          <a:xfrm>
            <a:off x="546048" y="3614233"/>
            <a:ext cx="1115100" cy="733044"/>
          </a:xfrm>
        </p:spPr>
        <p:txBody>
          <a:bodyPr anchor="t">
            <a:normAutofit/>
          </a:bodyPr>
          <a:lstStyle>
            <a:lvl1pPr>
              <a:lnSpc>
                <a:spcPct val="100000"/>
              </a:lnSpc>
              <a:spcBef>
                <a:spcPts val="0"/>
              </a:spcBef>
              <a:defRPr sz="1200" b="0">
                <a:solidFill>
                  <a:schemeClr val="tx1"/>
                </a:solidFill>
                <a:latin typeface="+mn-lt"/>
              </a:defRPr>
            </a:lvl1pPr>
          </a:lstStyle>
          <a:p>
            <a:pPr lvl="0"/>
            <a:r>
              <a:rPr lang="en-US"/>
              <a:t>Text Here</a:t>
            </a:r>
          </a:p>
        </p:txBody>
      </p:sp>
      <p:sp>
        <p:nvSpPr>
          <p:cNvPr id="52" name="Text Placeholder 29">
            <a:extLst>
              <a:ext uri="{FF2B5EF4-FFF2-40B4-BE49-F238E27FC236}">
                <a16:creationId xmlns:a16="http://schemas.microsoft.com/office/drawing/2014/main" id="{62961F7C-549A-637E-4DA5-8F73BCEC4E9B}"/>
              </a:ext>
            </a:extLst>
          </p:cNvPr>
          <p:cNvSpPr>
            <a:spLocks noGrp="1"/>
          </p:cNvSpPr>
          <p:nvPr>
            <p:ph type="body" sz="quarter" idx="23" hasCustomPrompt="1"/>
          </p:nvPr>
        </p:nvSpPr>
        <p:spPr>
          <a:xfrm>
            <a:off x="546048" y="3157458"/>
            <a:ext cx="1115100" cy="348978"/>
          </a:xfrm>
        </p:spPr>
        <p:txBody>
          <a:bodyPr anchor="ctr">
            <a:noAutofit/>
          </a:bodyPr>
          <a:lstStyle>
            <a:lvl1pPr>
              <a:lnSpc>
                <a:spcPct val="100000"/>
              </a:lnSpc>
              <a:spcBef>
                <a:spcPts val="0"/>
              </a:spcBef>
              <a:defRPr sz="1500" b="1">
                <a:solidFill>
                  <a:schemeClr val="tx1"/>
                </a:solidFill>
                <a:latin typeface="+mn-lt"/>
              </a:defRPr>
            </a:lvl1pPr>
          </a:lstStyle>
          <a:p>
            <a:pPr lvl="0"/>
            <a:r>
              <a:rPr lang="en-US"/>
              <a:t>Text Here</a:t>
            </a:r>
          </a:p>
        </p:txBody>
      </p:sp>
      <p:sp>
        <p:nvSpPr>
          <p:cNvPr id="53" name="Text Placeholder 29">
            <a:extLst>
              <a:ext uri="{FF2B5EF4-FFF2-40B4-BE49-F238E27FC236}">
                <a16:creationId xmlns:a16="http://schemas.microsoft.com/office/drawing/2014/main" id="{847B1438-6F3B-0F28-332C-29BF064021F7}"/>
              </a:ext>
            </a:extLst>
          </p:cNvPr>
          <p:cNvSpPr>
            <a:spLocks noGrp="1"/>
          </p:cNvSpPr>
          <p:nvPr>
            <p:ph type="body" sz="quarter" idx="24" hasCustomPrompt="1"/>
          </p:nvPr>
        </p:nvSpPr>
        <p:spPr>
          <a:xfrm>
            <a:off x="1723093" y="1558318"/>
            <a:ext cx="1114241" cy="733044"/>
          </a:xfrm>
        </p:spPr>
        <p:txBody>
          <a:bodyPr anchor="t">
            <a:normAutofit/>
          </a:bodyPr>
          <a:lstStyle>
            <a:lvl1pPr>
              <a:lnSpc>
                <a:spcPct val="100000"/>
              </a:lnSpc>
              <a:spcBef>
                <a:spcPts val="0"/>
              </a:spcBef>
              <a:defRPr sz="1200" b="0">
                <a:solidFill>
                  <a:schemeClr val="tx1"/>
                </a:solidFill>
                <a:latin typeface="+mn-lt"/>
              </a:defRPr>
            </a:lvl1pPr>
          </a:lstStyle>
          <a:p>
            <a:pPr lvl="0"/>
            <a:r>
              <a:rPr lang="en-US"/>
              <a:t>Text Here</a:t>
            </a:r>
          </a:p>
        </p:txBody>
      </p:sp>
      <p:sp>
        <p:nvSpPr>
          <p:cNvPr id="54" name="Text Placeholder 29">
            <a:extLst>
              <a:ext uri="{FF2B5EF4-FFF2-40B4-BE49-F238E27FC236}">
                <a16:creationId xmlns:a16="http://schemas.microsoft.com/office/drawing/2014/main" id="{866B5713-9EC1-1E4B-8F3D-C695CCE07B48}"/>
              </a:ext>
            </a:extLst>
          </p:cNvPr>
          <p:cNvSpPr>
            <a:spLocks noGrp="1"/>
          </p:cNvSpPr>
          <p:nvPr>
            <p:ph type="body" sz="quarter" idx="25" hasCustomPrompt="1"/>
          </p:nvPr>
        </p:nvSpPr>
        <p:spPr>
          <a:xfrm>
            <a:off x="1723093" y="1116329"/>
            <a:ext cx="1114240" cy="348300"/>
          </a:xfrm>
        </p:spPr>
        <p:txBody>
          <a:bodyPr anchor="ctr">
            <a:noAutofit/>
          </a:bodyPr>
          <a:lstStyle>
            <a:lvl1pPr>
              <a:lnSpc>
                <a:spcPct val="100000"/>
              </a:lnSpc>
              <a:spcBef>
                <a:spcPts val="0"/>
              </a:spcBef>
              <a:defRPr sz="1500" b="1">
                <a:solidFill>
                  <a:schemeClr val="tx1"/>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1B11EE1A-A0BD-FD6A-501A-651EE1DC9239}"/>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chemeClr val="tx1"/>
                </a:solidFill>
                <a:latin typeface="+mn-lt"/>
              </a:defRPr>
            </a:lvl1pPr>
          </a:lstStyle>
          <a:p>
            <a:r>
              <a:rPr lang="en-GB"/>
              <a:t>© Xoserve </a:t>
            </a:r>
            <a:r>
              <a:rPr lang="en-US"/>
              <a:t>June 2025</a:t>
            </a:r>
          </a:p>
        </p:txBody>
      </p:sp>
      <p:pic>
        <p:nvPicPr>
          <p:cNvPr id="7" name="Picture 6" descr="A black and blue symbol&#10;&#10;AI-generated content may be incorrect.">
            <a:extLst>
              <a:ext uri="{FF2B5EF4-FFF2-40B4-BE49-F238E27FC236}">
                <a16:creationId xmlns:a16="http://schemas.microsoft.com/office/drawing/2014/main" id="{015DF473-9142-0B4F-62DD-8C5375C5E9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0667" y="333510"/>
            <a:ext cx="415337" cy="366881"/>
          </a:xfrm>
          <a:prstGeom prst="rect">
            <a:avLst/>
          </a:prstGeom>
        </p:spPr>
      </p:pic>
    </p:spTree>
    <p:extLst>
      <p:ext uri="{BB962C8B-B14F-4D97-AF65-F5344CB8AC3E}">
        <p14:creationId xmlns:p14="http://schemas.microsoft.com/office/powerpoint/2010/main" val="1033214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Filler 8">
    <p:spTree>
      <p:nvGrpSpPr>
        <p:cNvPr id="1" name=""/>
        <p:cNvGrpSpPr/>
        <p:nvPr/>
      </p:nvGrpSpPr>
      <p:grpSpPr>
        <a:xfrm>
          <a:off x="0" y="0"/>
          <a:ext cx="0" cy="0"/>
          <a:chOff x="0" y="0"/>
          <a:chExt cx="0" cy="0"/>
        </a:xfrm>
      </p:grpSpPr>
      <p:pic>
        <p:nvPicPr>
          <p:cNvPr id="3" name="Picture 2" descr="A blue and purple background&#10;&#10;AI-generated content may be incorrect.">
            <a:extLst>
              <a:ext uri="{FF2B5EF4-FFF2-40B4-BE49-F238E27FC236}">
                <a16:creationId xmlns:a16="http://schemas.microsoft.com/office/drawing/2014/main" id="{77A5832A-48BE-B5FC-6EC3-58D9FD478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23" name="Group 22">
            <a:extLst>
              <a:ext uri="{FF2B5EF4-FFF2-40B4-BE49-F238E27FC236}">
                <a16:creationId xmlns:a16="http://schemas.microsoft.com/office/drawing/2014/main" id="{36674579-381F-75AF-7805-9FC5000EBBD3}"/>
              </a:ext>
            </a:extLst>
          </p:cNvPr>
          <p:cNvGrpSpPr/>
          <p:nvPr userDrawn="1"/>
        </p:nvGrpSpPr>
        <p:grpSpPr>
          <a:xfrm>
            <a:off x="4942329" y="2382012"/>
            <a:ext cx="1870454" cy="1246550"/>
            <a:chOff x="6589772" y="3429000"/>
            <a:chExt cx="2493938" cy="1156098"/>
          </a:xfrm>
        </p:grpSpPr>
        <p:sp>
          <p:nvSpPr>
            <p:cNvPr id="11" name="Rectangle 10">
              <a:extLst>
                <a:ext uri="{FF2B5EF4-FFF2-40B4-BE49-F238E27FC236}">
                  <a16:creationId xmlns:a16="http://schemas.microsoft.com/office/drawing/2014/main" id="{F76C2584-A5AF-1240-9B28-55564414A2A9}"/>
                </a:ext>
              </a:extLst>
            </p:cNvPr>
            <p:cNvSpPr/>
            <p:nvPr userDrawn="1"/>
          </p:nvSpPr>
          <p:spPr>
            <a:xfrm>
              <a:off x="6589772" y="3429000"/>
              <a:ext cx="2493938" cy="284505"/>
            </a:xfrm>
            <a:prstGeom prst="rect">
              <a:avLst/>
            </a:prstGeom>
            <a:solidFill>
              <a:srgbClr val="668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a:extLst>
                <a:ext uri="{FF2B5EF4-FFF2-40B4-BE49-F238E27FC236}">
                  <a16:creationId xmlns:a16="http://schemas.microsoft.com/office/drawing/2014/main" id="{2408B077-8FEF-28C6-0638-4BFB897F315B}"/>
                </a:ext>
              </a:extLst>
            </p:cNvPr>
            <p:cNvSpPr/>
            <p:nvPr userDrawn="1"/>
          </p:nvSpPr>
          <p:spPr>
            <a:xfrm>
              <a:off x="6589772" y="3862753"/>
              <a:ext cx="2493938" cy="284505"/>
            </a:xfrm>
            <a:prstGeom prst="rect">
              <a:avLst/>
            </a:prstGeom>
            <a:solidFill>
              <a:srgbClr val="668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a:extLst>
                <a:ext uri="{FF2B5EF4-FFF2-40B4-BE49-F238E27FC236}">
                  <a16:creationId xmlns:a16="http://schemas.microsoft.com/office/drawing/2014/main" id="{0C5025E2-8718-C85B-5E3D-43B715BB9B37}"/>
                </a:ext>
              </a:extLst>
            </p:cNvPr>
            <p:cNvSpPr/>
            <p:nvPr userDrawn="1"/>
          </p:nvSpPr>
          <p:spPr>
            <a:xfrm>
              <a:off x="6589772" y="4300593"/>
              <a:ext cx="2493938" cy="284505"/>
            </a:xfrm>
            <a:prstGeom prst="rect">
              <a:avLst/>
            </a:prstGeom>
            <a:solidFill>
              <a:srgbClr val="668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822188" y="1691916"/>
            <a:ext cx="2880069" cy="655378"/>
          </a:xfrm>
        </p:spPr>
        <p:txBody>
          <a:bodyPr anchor="ctr">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822188" y="2488644"/>
            <a:ext cx="2880069" cy="1699307"/>
          </a:xfrm>
        </p:spPr>
        <p:txBody>
          <a:bodyPr anchor="ctr">
            <a:noAutofit/>
          </a:bodyPr>
          <a:lstStyle>
            <a:lvl1pPr algn="l">
              <a:lnSpc>
                <a:spcPct val="100000"/>
              </a:lnSpc>
              <a:spcBef>
                <a:spcPts val="0"/>
              </a:spcBef>
              <a:defRPr sz="1200" b="1">
                <a:solidFill>
                  <a:srgbClr val="6680FF"/>
                </a:solidFill>
                <a:latin typeface="+mj-lt"/>
              </a:defRPr>
            </a:lvl1pPr>
          </a:lstStyle>
          <a:p>
            <a:pPr lvl="0"/>
            <a:endParaRPr lang="en-US"/>
          </a:p>
        </p:txBody>
      </p:sp>
      <p:sp>
        <p:nvSpPr>
          <p:cNvPr id="24" name="Text Placeholder 29">
            <a:extLst>
              <a:ext uri="{FF2B5EF4-FFF2-40B4-BE49-F238E27FC236}">
                <a16:creationId xmlns:a16="http://schemas.microsoft.com/office/drawing/2014/main" id="{68C06839-F91A-42B0-9282-DCDF711ED487}"/>
              </a:ext>
            </a:extLst>
          </p:cNvPr>
          <p:cNvSpPr>
            <a:spLocks noGrp="1"/>
          </p:cNvSpPr>
          <p:nvPr>
            <p:ph type="body" sz="quarter" idx="26" hasCustomPrompt="1"/>
          </p:nvPr>
        </p:nvSpPr>
        <p:spPr>
          <a:xfrm>
            <a:off x="5033989" y="2417446"/>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6" name="Text Placeholder 29">
            <a:extLst>
              <a:ext uri="{FF2B5EF4-FFF2-40B4-BE49-F238E27FC236}">
                <a16:creationId xmlns:a16="http://schemas.microsoft.com/office/drawing/2014/main" id="{32265CF9-53ED-5ADA-ADB0-BA72B3422587}"/>
              </a:ext>
            </a:extLst>
          </p:cNvPr>
          <p:cNvSpPr>
            <a:spLocks noGrp="1"/>
          </p:cNvSpPr>
          <p:nvPr>
            <p:ph type="body" sz="quarter" idx="27" hasCustomPrompt="1"/>
          </p:nvPr>
        </p:nvSpPr>
        <p:spPr>
          <a:xfrm>
            <a:off x="5033989" y="2883312"/>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7" name="Text Placeholder 29">
            <a:extLst>
              <a:ext uri="{FF2B5EF4-FFF2-40B4-BE49-F238E27FC236}">
                <a16:creationId xmlns:a16="http://schemas.microsoft.com/office/drawing/2014/main" id="{C9EF9B0E-6713-9F91-BEE7-663924A736C6}"/>
              </a:ext>
            </a:extLst>
          </p:cNvPr>
          <p:cNvSpPr>
            <a:spLocks noGrp="1"/>
          </p:cNvSpPr>
          <p:nvPr>
            <p:ph type="body" sz="quarter" idx="28" hasCustomPrompt="1"/>
          </p:nvPr>
        </p:nvSpPr>
        <p:spPr>
          <a:xfrm>
            <a:off x="5033989" y="3354668"/>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 name="Date Placeholder 1">
            <a:extLst>
              <a:ext uri="{FF2B5EF4-FFF2-40B4-BE49-F238E27FC236}">
                <a16:creationId xmlns:a16="http://schemas.microsoft.com/office/drawing/2014/main" id="{33C23D10-C23C-D186-10A9-82808C0A243C}"/>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257894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Filler 8">
    <p:spTree>
      <p:nvGrpSpPr>
        <p:cNvPr id="1" name=""/>
        <p:cNvGrpSpPr/>
        <p:nvPr/>
      </p:nvGrpSpPr>
      <p:grpSpPr>
        <a:xfrm>
          <a:off x="0" y="0"/>
          <a:ext cx="0" cy="0"/>
          <a:chOff x="0" y="0"/>
          <a:chExt cx="0" cy="0"/>
        </a:xfrm>
      </p:grpSpPr>
      <p:pic>
        <p:nvPicPr>
          <p:cNvPr id="3" name="Picture 2" descr="A blue and purple background&#10;&#10;AI-generated content may be incorrect.">
            <a:extLst>
              <a:ext uri="{FF2B5EF4-FFF2-40B4-BE49-F238E27FC236}">
                <a16:creationId xmlns:a16="http://schemas.microsoft.com/office/drawing/2014/main" id="{77A5832A-48BE-B5FC-6EC3-58D9FD478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23" name="Group 22">
            <a:extLst>
              <a:ext uri="{FF2B5EF4-FFF2-40B4-BE49-F238E27FC236}">
                <a16:creationId xmlns:a16="http://schemas.microsoft.com/office/drawing/2014/main" id="{36674579-381F-75AF-7805-9FC5000EBBD3}"/>
              </a:ext>
            </a:extLst>
          </p:cNvPr>
          <p:cNvGrpSpPr/>
          <p:nvPr userDrawn="1"/>
        </p:nvGrpSpPr>
        <p:grpSpPr>
          <a:xfrm>
            <a:off x="4942329" y="2382012"/>
            <a:ext cx="1870454" cy="1246550"/>
            <a:chOff x="6589772" y="3429000"/>
            <a:chExt cx="2493938" cy="1156098"/>
          </a:xfrm>
          <a:solidFill>
            <a:srgbClr val="EE45AC"/>
          </a:solidFill>
        </p:grpSpPr>
        <p:sp>
          <p:nvSpPr>
            <p:cNvPr id="11" name="Rectangle 10">
              <a:extLst>
                <a:ext uri="{FF2B5EF4-FFF2-40B4-BE49-F238E27FC236}">
                  <a16:creationId xmlns:a16="http://schemas.microsoft.com/office/drawing/2014/main" id="{F76C2584-A5AF-1240-9B28-55564414A2A9}"/>
                </a:ext>
              </a:extLst>
            </p:cNvPr>
            <p:cNvSpPr/>
            <p:nvPr userDrawn="1"/>
          </p:nvSpPr>
          <p:spPr>
            <a:xfrm>
              <a:off x="6589772" y="3429000"/>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a:extLst>
                <a:ext uri="{FF2B5EF4-FFF2-40B4-BE49-F238E27FC236}">
                  <a16:creationId xmlns:a16="http://schemas.microsoft.com/office/drawing/2014/main" id="{2408B077-8FEF-28C6-0638-4BFB897F315B}"/>
                </a:ext>
              </a:extLst>
            </p:cNvPr>
            <p:cNvSpPr/>
            <p:nvPr userDrawn="1"/>
          </p:nvSpPr>
          <p:spPr>
            <a:xfrm>
              <a:off x="6589772" y="3862753"/>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a:extLst>
                <a:ext uri="{FF2B5EF4-FFF2-40B4-BE49-F238E27FC236}">
                  <a16:creationId xmlns:a16="http://schemas.microsoft.com/office/drawing/2014/main" id="{0C5025E2-8718-C85B-5E3D-43B715BB9B37}"/>
                </a:ext>
              </a:extLst>
            </p:cNvPr>
            <p:cNvSpPr/>
            <p:nvPr userDrawn="1"/>
          </p:nvSpPr>
          <p:spPr>
            <a:xfrm>
              <a:off x="6589772" y="4300593"/>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822188" y="1691916"/>
            <a:ext cx="2880069" cy="655378"/>
          </a:xfrm>
        </p:spPr>
        <p:txBody>
          <a:bodyPr anchor="ctr">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822188" y="2488644"/>
            <a:ext cx="2880069" cy="1699307"/>
          </a:xfrm>
        </p:spPr>
        <p:txBody>
          <a:bodyPr anchor="ctr">
            <a:noAutofit/>
          </a:bodyPr>
          <a:lstStyle>
            <a:lvl1pPr algn="l">
              <a:lnSpc>
                <a:spcPct val="100000"/>
              </a:lnSpc>
              <a:spcBef>
                <a:spcPts val="0"/>
              </a:spcBef>
              <a:defRPr sz="1200" b="1">
                <a:solidFill>
                  <a:srgbClr val="EE45AC"/>
                </a:solidFill>
                <a:latin typeface="+mj-lt"/>
              </a:defRPr>
            </a:lvl1pPr>
          </a:lstStyle>
          <a:p>
            <a:pPr lvl="0"/>
            <a:endParaRPr lang="en-US"/>
          </a:p>
        </p:txBody>
      </p:sp>
      <p:sp>
        <p:nvSpPr>
          <p:cNvPr id="24" name="Text Placeholder 29">
            <a:extLst>
              <a:ext uri="{FF2B5EF4-FFF2-40B4-BE49-F238E27FC236}">
                <a16:creationId xmlns:a16="http://schemas.microsoft.com/office/drawing/2014/main" id="{68C06839-F91A-42B0-9282-DCDF711ED487}"/>
              </a:ext>
            </a:extLst>
          </p:cNvPr>
          <p:cNvSpPr>
            <a:spLocks noGrp="1"/>
          </p:cNvSpPr>
          <p:nvPr>
            <p:ph type="body" sz="quarter" idx="26" hasCustomPrompt="1"/>
          </p:nvPr>
        </p:nvSpPr>
        <p:spPr>
          <a:xfrm>
            <a:off x="5033989" y="2417446"/>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6" name="Text Placeholder 29">
            <a:extLst>
              <a:ext uri="{FF2B5EF4-FFF2-40B4-BE49-F238E27FC236}">
                <a16:creationId xmlns:a16="http://schemas.microsoft.com/office/drawing/2014/main" id="{32265CF9-53ED-5ADA-ADB0-BA72B3422587}"/>
              </a:ext>
            </a:extLst>
          </p:cNvPr>
          <p:cNvSpPr>
            <a:spLocks noGrp="1"/>
          </p:cNvSpPr>
          <p:nvPr>
            <p:ph type="body" sz="quarter" idx="27" hasCustomPrompt="1"/>
          </p:nvPr>
        </p:nvSpPr>
        <p:spPr>
          <a:xfrm>
            <a:off x="5033989" y="2883312"/>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7" name="Text Placeholder 29">
            <a:extLst>
              <a:ext uri="{FF2B5EF4-FFF2-40B4-BE49-F238E27FC236}">
                <a16:creationId xmlns:a16="http://schemas.microsoft.com/office/drawing/2014/main" id="{C9EF9B0E-6713-9F91-BEE7-663924A736C6}"/>
              </a:ext>
            </a:extLst>
          </p:cNvPr>
          <p:cNvSpPr>
            <a:spLocks noGrp="1"/>
          </p:cNvSpPr>
          <p:nvPr>
            <p:ph type="body" sz="quarter" idx="28" hasCustomPrompt="1"/>
          </p:nvPr>
        </p:nvSpPr>
        <p:spPr>
          <a:xfrm>
            <a:off x="5033989" y="3354668"/>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 name="Date Placeholder 1">
            <a:extLst>
              <a:ext uri="{FF2B5EF4-FFF2-40B4-BE49-F238E27FC236}">
                <a16:creationId xmlns:a16="http://schemas.microsoft.com/office/drawing/2014/main" id="{C95171C7-CF21-1E00-4739-BACB2C387133}"/>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6165115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Filler 8">
    <p:spTree>
      <p:nvGrpSpPr>
        <p:cNvPr id="1" name=""/>
        <p:cNvGrpSpPr/>
        <p:nvPr/>
      </p:nvGrpSpPr>
      <p:grpSpPr>
        <a:xfrm>
          <a:off x="0" y="0"/>
          <a:ext cx="0" cy="0"/>
          <a:chOff x="0" y="0"/>
          <a:chExt cx="0" cy="0"/>
        </a:xfrm>
      </p:grpSpPr>
      <p:pic>
        <p:nvPicPr>
          <p:cNvPr id="3" name="Picture 2" descr="A blue and purple background&#10;&#10;AI-generated content may be incorrect.">
            <a:extLst>
              <a:ext uri="{FF2B5EF4-FFF2-40B4-BE49-F238E27FC236}">
                <a16:creationId xmlns:a16="http://schemas.microsoft.com/office/drawing/2014/main" id="{77A5832A-48BE-B5FC-6EC3-58D9FD478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23" name="Group 22">
            <a:extLst>
              <a:ext uri="{FF2B5EF4-FFF2-40B4-BE49-F238E27FC236}">
                <a16:creationId xmlns:a16="http://schemas.microsoft.com/office/drawing/2014/main" id="{36674579-381F-75AF-7805-9FC5000EBBD3}"/>
              </a:ext>
            </a:extLst>
          </p:cNvPr>
          <p:cNvGrpSpPr/>
          <p:nvPr userDrawn="1"/>
        </p:nvGrpSpPr>
        <p:grpSpPr>
          <a:xfrm>
            <a:off x="4942329" y="2382012"/>
            <a:ext cx="1870454" cy="1246550"/>
            <a:chOff x="6589772" y="3429000"/>
            <a:chExt cx="2493938" cy="1156098"/>
          </a:xfrm>
          <a:solidFill>
            <a:srgbClr val="57BAE5"/>
          </a:solidFill>
        </p:grpSpPr>
        <p:sp>
          <p:nvSpPr>
            <p:cNvPr id="11" name="Rectangle 10">
              <a:extLst>
                <a:ext uri="{FF2B5EF4-FFF2-40B4-BE49-F238E27FC236}">
                  <a16:creationId xmlns:a16="http://schemas.microsoft.com/office/drawing/2014/main" id="{F76C2584-A5AF-1240-9B28-55564414A2A9}"/>
                </a:ext>
              </a:extLst>
            </p:cNvPr>
            <p:cNvSpPr/>
            <p:nvPr userDrawn="1"/>
          </p:nvSpPr>
          <p:spPr>
            <a:xfrm>
              <a:off x="6589772" y="3429000"/>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a:extLst>
                <a:ext uri="{FF2B5EF4-FFF2-40B4-BE49-F238E27FC236}">
                  <a16:creationId xmlns:a16="http://schemas.microsoft.com/office/drawing/2014/main" id="{2408B077-8FEF-28C6-0638-4BFB897F315B}"/>
                </a:ext>
              </a:extLst>
            </p:cNvPr>
            <p:cNvSpPr/>
            <p:nvPr userDrawn="1"/>
          </p:nvSpPr>
          <p:spPr>
            <a:xfrm>
              <a:off x="6589772" y="3862753"/>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a:extLst>
                <a:ext uri="{FF2B5EF4-FFF2-40B4-BE49-F238E27FC236}">
                  <a16:creationId xmlns:a16="http://schemas.microsoft.com/office/drawing/2014/main" id="{0C5025E2-8718-C85B-5E3D-43B715BB9B37}"/>
                </a:ext>
              </a:extLst>
            </p:cNvPr>
            <p:cNvSpPr/>
            <p:nvPr userDrawn="1"/>
          </p:nvSpPr>
          <p:spPr>
            <a:xfrm>
              <a:off x="6589772" y="4300593"/>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822188" y="1691916"/>
            <a:ext cx="2880069" cy="655378"/>
          </a:xfrm>
        </p:spPr>
        <p:txBody>
          <a:bodyPr anchor="ctr">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822188" y="2488644"/>
            <a:ext cx="2880069" cy="1699307"/>
          </a:xfrm>
        </p:spPr>
        <p:txBody>
          <a:bodyPr anchor="ctr">
            <a:noAutofit/>
          </a:bodyPr>
          <a:lstStyle>
            <a:lvl1pPr algn="l">
              <a:lnSpc>
                <a:spcPct val="100000"/>
              </a:lnSpc>
              <a:spcBef>
                <a:spcPts val="0"/>
              </a:spcBef>
              <a:defRPr sz="1200" b="1">
                <a:solidFill>
                  <a:srgbClr val="57BAE5"/>
                </a:solidFill>
                <a:latin typeface="+mj-lt"/>
              </a:defRPr>
            </a:lvl1pPr>
          </a:lstStyle>
          <a:p>
            <a:pPr lvl="0"/>
            <a:endParaRPr lang="en-US"/>
          </a:p>
        </p:txBody>
      </p:sp>
      <p:sp>
        <p:nvSpPr>
          <p:cNvPr id="24" name="Text Placeholder 29">
            <a:extLst>
              <a:ext uri="{FF2B5EF4-FFF2-40B4-BE49-F238E27FC236}">
                <a16:creationId xmlns:a16="http://schemas.microsoft.com/office/drawing/2014/main" id="{68C06839-F91A-42B0-9282-DCDF711ED487}"/>
              </a:ext>
            </a:extLst>
          </p:cNvPr>
          <p:cNvSpPr>
            <a:spLocks noGrp="1"/>
          </p:cNvSpPr>
          <p:nvPr>
            <p:ph type="body" sz="quarter" idx="26" hasCustomPrompt="1"/>
          </p:nvPr>
        </p:nvSpPr>
        <p:spPr>
          <a:xfrm>
            <a:off x="5033989" y="2417446"/>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6" name="Text Placeholder 29">
            <a:extLst>
              <a:ext uri="{FF2B5EF4-FFF2-40B4-BE49-F238E27FC236}">
                <a16:creationId xmlns:a16="http://schemas.microsoft.com/office/drawing/2014/main" id="{32265CF9-53ED-5ADA-ADB0-BA72B3422587}"/>
              </a:ext>
            </a:extLst>
          </p:cNvPr>
          <p:cNvSpPr>
            <a:spLocks noGrp="1"/>
          </p:cNvSpPr>
          <p:nvPr>
            <p:ph type="body" sz="quarter" idx="27" hasCustomPrompt="1"/>
          </p:nvPr>
        </p:nvSpPr>
        <p:spPr>
          <a:xfrm>
            <a:off x="5033989" y="2883312"/>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7" name="Text Placeholder 29">
            <a:extLst>
              <a:ext uri="{FF2B5EF4-FFF2-40B4-BE49-F238E27FC236}">
                <a16:creationId xmlns:a16="http://schemas.microsoft.com/office/drawing/2014/main" id="{C9EF9B0E-6713-9F91-BEE7-663924A736C6}"/>
              </a:ext>
            </a:extLst>
          </p:cNvPr>
          <p:cNvSpPr>
            <a:spLocks noGrp="1"/>
          </p:cNvSpPr>
          <p:nvPr>
            <p:ph type="body" sz="quarter" idx="28" hasCustomPrompt="1"/>
          </p:nvPr>
        </p:nvSpPr>
        <p:spPr>
          <a:xfrm>
            <a:off x="5033989" y="3354668"/>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 name="Date Placeholder 1">
            <a:extLst>
              <a:ext uri="{FF2B5EF4-FFF2-40B4-BE49-F238E27FC236}">
                <a16:creationId xmlns:a16="http://schemas.microsoft.com/office/drawing/2014/main" id="{6AE23466-C1C6-B068-B1BD-23A6D52C1962}"/>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882241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Filler 8">
    <p:spTree>
      <p:nvGrpSpPr>
        <p:cNvPr id="1" name=""/>
        <p:cNvGrpSpPr/>
        <p:nvPr/>
      </p:nvGrpSpPr>
      <p:grpSpPr>
        <a:xfrm>
          <a:off x="0" y="0"/>
          <a:ext cx="0" cy="0"/>
          <a:chOff x="0" y="0"/>
          <a:chExt cx="0" cy="0"/>
        </a:xfrm>
      </p:grpSpPr>
      <p:pic>
        <p:nvPicPr>
          <p:cNvPr id="3" name="Picture 2" descr="A blue and purple background&#10;&#10;AI-generated content may be incorrect.">
            <a:extLst>
              <a:ext uri="{FF2B5EF4-FFF2-40B4-BE49-F238E27FC236}">
                <a16:creationId xmlns:a16="http://schemas.microsoft.com/office/drawing/2014/main" id="{77A5832A-48BE-B5FC-6EC3-58D9FD478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23" name="Group 22">
            <a:extLst>
              <a:ext uri="{FF2B5EF4-FFF2-40B4-BE49-F238E27FC236}">
                <a16:creationId xmlns:a16="http://schemas.microsoft.com/office/drawing/2014/main" id="{36674579-381F-75AF-7805-9FC5000EBBD3}"/>
              </a:ext>
            </a:extLst>
          </p:cNvPr>
          <p:cNvGrpSpPr/>
          <p:nvPr userDrawn="1"/>
        </p:nvGrpSpPr>
        <p:grpSpPr>
          <a:xfrm>
            <a:off x="4942329" y="2382012"/>
            <a:ext cx="1870454" cy="1246550"/>
            <a:chOff x="6589772" y="3429000"/>
            <a:chExt cx="2493938" cy="1156098"/>
          </a:xfrm>
          <a:solidFill>
            <a:srgbClr val="5847FC"/>
          </a:solidFill>
        </p:grpSpPr>
        <p:sp>
          <p:nvSpPr>
            <p:cNvPr id="11" name="Rectangle 10">
              <a:extLst>
                <a:ext uri="{FF2B5EF4-FFF2-40B4-BE49-F238E27FC236}">
                  <a16:creationId xmlns:a16="http://schemas.microsoft.com/office/drawing/2014/main" id="{F76C2584-A5AF-1240-9B28-55564414A2A9}"/>
                </a:ext>
              </a:extLst>
            </p:cNvPr>
            <p:cNvSpPr/>
            <p:nvPr userDrawn="1"/>
          </p:nvSpPr>
          <p:spPr>
            <a:xfrm>
              <a:off x="6589772" y="3429000"/>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a:extLst>
                <a:ext uri="{FF2B5EF4-FFF2-40B4-BE49-F238E27FC236}">
                  <a16:creationId xmlns:a16="http://schemas.microsoft.com/office/drawing/2014/main" id="{2408B077-8FEF-28C6-0638-4BFB897F315B}"/>
                </a:ext>
              </a:extLst>
            </p:cNvPr>
            <p:cNvSpPr/>
            <p:nvPr userDrawn="1"/>
          </p:nvSpPr>
          <p:spPr>
            <a:xfrm>
              <a:off x="6589772" y="3862753"/>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a:extLst>
                <a:ext uri="{FF2B5EF4-FFF2-40B4-BE49-F238E27FC236}">
                  <a16:creationId xmlns:a16="http://schemas.microsoft.com/office/drawing/2014/main" id="{0C5025E2-8718-C85B-5E3D-43B715BB9B37}"/>
                </a:ext>
              </a:extLst>
            </p:cNvPr>
            <p:cNvSpPr/>
            <p:nvPr userDrawn="1"/>
          </p:nvSpPr>
          <p:spPr>
            <a:xfrm>
              <a:off x="6589772" y="4300593"/>
              <a:ext cx="2493938" cy="28450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822188" y="1691916"/>
            <a:ext cx="2880069" cy="655378"/>
          </a:xfrm>
        </p:spPr>
        <p:txBody>
          <a:bodyPr anchor="ctr">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822188" y="2488644"/>
            <a:ext cx="2880069" cy="1699307"/>
          </a:xfrm>
        </p:spPr>
        <p:txBody>
          <a:bodyPr anchor="ctr">
            <a:noAutofit/>
          </a:bodyPr>
          <a:lstStyle>
            <a:lvl1pPr algn="l">
              <a:lnSpc>
                <a:spcPct val="100000"/>
              </a:lnSpc>
              <a:spcBef>
                <a:spcPts val="0"/>
              </a:spcBef>
              <a:defRPr sz="1200" b="1">
                <a:solidFill>
                  <a:schemeClr val="bg2"/>
                </a:solidFill>
                <a:latin typeface="+mj-lt"/>
              </a:defRPr>
            </a:lvl1pPr>
          </a:lstStyle>
          <a:p>
            <a:pPr lvl="0"/>
            <a:endParaRPr lang="en-US"/>
          </a:p>
        </p:txBody>
      </p:sp>
      <p:sp>
        <p:nvSpPr>
          <p:cNvPr id="24" name="Text Placeholder 29">
            <a:extLst>
              <a:ext uri="{FF2B5EF4-FFF2-40B4-BE49-F238E27FC236}">
                <a16:creationId xmlns:a16="http://schemas.microsoft.com/office/drawing/2014/main" id="{68C06839-F91A-42B0-9282-DCDF711ED487}"/>
              </a:ext>
            </a:extLst>
          </p:cNvPr>
          <p:cNvSpPr>
            <a:spLocks noGrp="1"/>
          </p:cNvSpPr>
          <p:nvPr>
            <p:ph type="body" sz="quarter" idx="26" hasCustomPrompt="1"/>
          </p:nvPr>
        </p:nvSpPr>
        <p:spPr>
          <a:xfrm>
            <a:off x="5033989" y="2417446"/>
            <a:ext cx="1668563" cy="235308"/>
          </a:xfrm>
        </p:spPr>
        <p:txBody>
          <a:bodyPr anchor="ctr">
            <a:noAutofit/>
          </a:bodyPr>
          <a:lstStyle>
            <a:lvl1pPr algn="l">
              <a:lnSpc>
                <a:spcPct val="100000"/>
              </a:lnSpc>
              <a:spcBef>
                <a:spcPts val="0"/>
              </a:spcBef>
              <a:defRPr sz="1200" b="0">
                <a:solidFill>
                  <a:schemeClr val="bg2"/>
                </a:solidFill>
                <a:latin typeface="+mj-lt"/>
              </a:defRPr>
            </a:lvl1pPr>
          </a:lstStyle>
          <a:p>
            <a:pPr lvl="0"/>
            <a:r>
              <a:rPr lang="en-US"/>
              <a:t>Text Here</a:t>
            </a:r>
          </a:p>
        </p:txBody>
      </p:sp>
      <p:sp>
        <p:nvSpPr>
          <p:cNvPr id="26" name="Text Placeholder 29">
            <a:extLst>
              <a:ext uri="{FF2B5EF4-FFF2-40B4-BE49-F238E27FC236}">
                <a16:creationId xmlns:a16="http://schemas.microsoft.com/office/drawing/2014/main" id="{32265CF9-53ED-5ADA-ADB0-BA72B3422587}"/>
              </a:ext>
            </a:extLst>
          </p:cNvPr>
          <p:cNvSpPr>
            <a:spLocks noGrp="1"/>
          </p:cNvSpPr>
          <p:nvPr>
            <p:ph type="body" sz="quarter" idx="27" hasCustomPrompt="1"/>
          </p:nvPr>
        </p:nvSpPr>
        <p:spPr>
          <a:xfrm>
            <a:off x="5033989" y="2883312"/>
            <a:ext cx="1668563" cy="235308"/>
          </a:xfrm>
        </p:spPr>
        <p:txBody>
          <a:bodyPr anchor="ctr">
            <a:noAutofit/>
          </a:bodyPr>
          <a:lstStyle>
            <a:lvl1pPr algn="l">
              <a:lnSpc>
                <a:spcPct val="100000"/>
              </a:lnSpc>
              <a:spcBef>
                <a:spcPts val="0"/>
              </a:spcBef>
              <a:defRPr sz="1200" b="0">
                <a:solidFill>
                  <a:schemeClr val="bg2"/>
                </a:solidFill>
                <a:latin typeface="+mj-lt"/>
              </a:defRPr>
            </a:lvl1pPr>
          </a:lstStyle>
          <a:p>
            <a:pPr lvl="0"/>
            <a:r>
              <a:rPr lang="en-US"/>
              <a:t>Text Here</a:t>
            </a:r>
          </a:p>
        </p:txBody>
      </p:sp>
      <p:sp>
        <p:nvSpPr>
          <p:cNvPr id="27" name="Text Placeholder 29">
            <a:extLst>
              <a:ext uri="{FF2B5EF4-FFF2-40B4-BE49-F238E27FC236}">
                <a16:creationId xmlns:a16="http://schemas.microsoft.com/office/drawing/2014/main" id="{C9EF9B0E-6713-9F91-BEE7-663924A736C6}"/>
              </a:ext>
            </a:extLst>
          </p:cNvPr>
          <p:cNvSpPr>
            <a:spLocks noGrp="1"/>
          </p:cNvSpPr>
          <p:nvPr>
            <p:ph type="body" sz="quarter" idx="28" hasCustomPrompt="1"/>
          </p:nvPr>
        </p:nvSpPr>
        <p:spPr>
          <a:xfrm>
            <a:off x="5033989" y="3354668"/>
            <a:ext cx="1668563" cy="235308"/>
          </a:xfrm>
        </p:spPr>
        <p:txBody>
          <a:bodyPr anchor="ctr">
            <a:noAutofit/>
          </a:bodyPr>
          <a:lstStyle>
            <a:lvl1pPr algn="l">
              <a:lnSpc>
                <a:spcPct val="100000"/>
              </a:lnSpc>
              <a:spcBef>
                <a:spcPts val="0"/>
              </a:spcBef>
              <a:defRPr sz="1200" b="0">
                <a:solidFill>
                  <a:srgbClr val="222233"/>
                </a:solidFill>
                <a:latin typeface="+mj-lt"/>
              </a:defRPr>
            </a:lvl1pPr>
          </a:lstStyle>
          <a:p>
            <a:pPr lvl="0"/>
            <a:r>
              <a:rPr lang="en-US"/>
              <a:t>Text Here</a:t>
            </a:r>
          </a:p>
        </p:txBody>
      </p:sp>
      <p:sp>
        <p:nvSpPr>
          <p:cNvPr id="2" name="Date Placeholder 1">
            <a:extLst>
              <a:ext uri="{FF2B5EF4-FFF2-40B4-BE49-F238E27FC236}">
                <a16:creationId xmlns:a16="http://schemas.microsoft.com/office/drawing/2014/main" id="{3294564A-2E55-FC58-F70F-D93560CC0EE2}"/>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692757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Filler 8">
    <p:spTree>
      <p:nvGrpSpPr>
        <p:cNvPr id="1" name=""/>
        <p:cNvGrpSpPr/>
        <p:nvPr/>
      </p:nvGrpSpPr>
      <p:grpSpPr>
        <a:xfrm>
          <a:off x="0" y="0"/>
          <a:ext cx="0" cy="0"/>
          <a:chOff x="0" y="0"/>
          <a:chExt cx="0" cy="0"/>
        </a:xfrm>
      </p:grpSpPr>
      <p:pic>
        <p:nvPicPr>
          <p:cNvPr id="2" name="Picture 1" descr="A purple and blue light&#10;&#10;AI-generated content may be incorrect.">
            <a:extLst>
              <a:ext uri="{FF2B5EF4-FFF2-40B4-BE49-F238E27FC236}">
                <a16:creationId xmlns:a16="http://schemas.microsoft.com/office/drawing/2014/main" id="{09A88FF8-18C0-BDA0-934A-DC24AAF71D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2803967" y="2504022"/>
            <a:ext cx="5759657" cy="655378"/>
          </a:xfrm>
        </p:spPr>
        <p:txBody>
          <a:bodyPr anchor="ctr">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5683555" y="696446"/>
            <a:ext cx="2880069" cy="1699307"/>
          </a:xfrm>
        </p:spPr>
        <p:txBody>
          <a:bodyPr anchor="ctr">
            <a:noAutofit/>
          </a:bodyPr>
          <a:lstStyle>
            <a:lvl1pPr algn="l">
              <a:lnSpc>
                <a:spcPct val="100000"/>
              </a:lnSpc>
              <a:spcBef>
                <a:spcPts val="0"/>
              </a:spcBef>
              <a:defRPr sz="1200" b="1">
                <a:solidFill>
                  <a:srgbClr val="6680FF"/>
                </a:solidFill>
                <a:latin typeface="+mj-lt"/>
              </a:defRPr>
            </a:lvl1pPr>
          </a:lstStyle>
          <a:p>
            <a:pPr lvl="0"/>
            <a:endParaRPr lang="en-US"/>
          </a:p>
        </p:txBody>
      </p:sp>
      <p:sp>
        <p:nvSpPr>
          <p:cNvPr id="3" name="Date Placeholder 1">
            <a:extLst>
              <a:ext uri="{FF2B5EF4-FFF2-40B4-BE49-F238E27FC236}">
                <a16:creationId xmlns:a16="http://schemas.microsoft.com/office/drawing/2014/main" id="{F5A0A0BE-92F5-9A0E-07A8-6D53E38905FB}"/>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1122828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Filler 8">
    <p:spTree>
      <p:nvGrpSpPr>
        <p:cNvPr id="1" name=""/>
        <p:cNvGrpSpPr/>
        <p:nvPr/>
      </p:nvGrpSpPr>
      <p:grpSpPr>
        <a:xfrm>
          <a:off x="0" y="0"/>
          <a:ext cx="0" cy="0"/>
          <a:chOff x="0" y="0"/>
          <a:chExt cx="0" cy="0"/>
        </a:xfrm>
      </p:grpSpPr>
      <p:pic>
        <p:nvPicPr>
          <p:cNvPr id="2" name="Picture 1" descr="A purple and blue light&#10;&#10;AI-generated content may be incorrect.">
            <a:extLst>
              <a:ext uri="{FF2B5EF4-FFF2-40B4-BE49-F238E27FC236}">
                <a16:creationId xmlns:a16="http://schemas.microsoft.com/office/drawing/2014/main" id="{09A88FF8-18C0-BDA0-934A-DC24AAF71D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2803967" y="2504022"/>
            <a:ext cx="5759657" cy="655378"/>
          </a:xfrm>
        </p:spPr>
        <p:txBody>
          <a:bodyPr anchor="ctr">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5683555" y="696446"/>
            <a:ext cx="2880069" cy="1699307"/>
          </a:xfrm>
        </p:spPr>
        <p:txBody>
          <a:bodyPr anchor="ctr">
            <a:noAutofit/>
          </a:bodyPr>
          <a:lstStyle>
            <a:lvl1pPr algn="l">
              <a:lnSpc>
                <a:spcPct val="100000"/>
              </a:lnSpc>
              <a:spcBef>
                <a:spcPts val="0"/>
              </a:spcBef>
              <a:defRPr sz="1200" b="1">
                <a:solidFill>
                  <a:srgbClr val="EE45AC"/>
                </a:solidFill>
                <a:latin typeface="+mj-lt"/>
              </a:defRPr>
            </a:lvl1pPr>
          </a:lstStyle>
          <a:p>
            <a:pPr lvl="0"/>
            <a:endParaRPr lang="en-US"/>
          </a:p>
        </p:txBody>
      </p:sp>
      <p:sp>
        <p:nvSpPr>
          <p:cNvPr id="3" name="Date Placeholder 1">
            <a:extLst>
              <a:ext uri="{FF2B5EF4-FFF2-40B4-BE49-F238E27FC236}">
                <a16:creationId xmlns:a16="http://schemas.microsoft.com/office/drawing/2014/main" id="{F4FB581B-996D-F0E5-6F8C-6ACD2C7FE90A}"/>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003239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Filler 8">
    <p:spTree>
      <p:nvGrpSpPr>
        <p:cNvPr id="1" name=""/>
        <p:cNvGrpSpPr/>
        <p:nvPr/>
      </p:nvGrpSpPr>
      <p:grpSpPr>
        <a:xfrm>
          <a:off x="0" y="0"/>
          <a:ext cx="0" cy="0"/>
          <a:chOff x="0" y="0"/>
          <a:chExt cx="0" cy="0"/>
        </a:xfrm>
      </p:grpSpPr>
      <p:pic>
        <p:nvPicPr>
          <p:cNvPr id="2" name="Picture 1" descr="A purple and blue light&#10;&#10;AI-generated content may be incorrect.">
            <a:extLst>
              <a:ext uri="{FF2B5EF4-FFF2-40B4-BE49-F238E27FC236}">
                <a16:creationId xmlns:a16="http://schemas.microsoft.com/office/drawing/2014/main" id="{09A88FF8-18C0-BDA0-934A-DC24AAF71D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2803967" y="2504022"/>
            <a:ext cx="5759657" cy="655378"/>
          </a:xfrm>
        </p:spPr>
        <p:txBody>
          <a:bodyPr anchor="ctr">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5683555" y="696446"/>
            <a:ext cx="2880069" cy="1699307"/>
          </a:xfrm>
        </p:spPr>
        <p:txBody>
          <a:bodyPr anchor="ctr">
            <a:noAutofit/>
          </a:bodyPr>
          <a:lstStyle>
            <a:lvl1pPr algn="l">
              <a:lnSpc>
                <a:spcPct val="100000"/>
              </a:lnSpc>
              <a:spcBef>
                <a:spcPts val="0"/>
              </a:spcBef>
              <a:defRPr sz="1200" b="1">
                <a:solidFill>
                  <a:srgbClr val="57BAE5"/>
                </a:solidFill>
                <a:latin typeface="+mj-lt"/>
              </a:defRPr>
            </a:lvl1pPr>
          </a:lstStyle>
          <a:p>
            <a:pPr lvl="0"/>
            <a:endParaRPr lang="en-US"/>
          </a:p>
        </p:txBody>
      </p:sp>
      <p:sp>
        <p:nvSpPr>
          <p:cNvPr id="3" name="Date Placeholder 1">
            <a:extLst>
              <a:ext uri="{FF2B5EF4-FFF2-40B4-BE49-F238E27FC236}">
                <a16:creationId xmlns:a16="http://schemas.microsoft.com/office/drawing/2014/main" id="{00F995BB-0450-20CF-DBF5-0B1035AF9A48}"/>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2243866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Filler 8">
    <p:spTree>
      <p:nvGrpSpPr>
        <p:cNvPr id="1" name=""/>
        <p:cNvGrpSpPr/>
        <p:nvPr/>
      </p:nvGrpSpPr>
      <p:grpSpPr>
        <a:xfrm>
          <a:off x="0" y="0"/>
          <a:ext cx="0" cy="0"/>
          <a:chOff x="0" y="0"/>
          <a:chExt cx="0" cy="0"/>
        </a:xfrm>
      </p:grpSpPr>
      <p:pic>
        <p:nvPicPr>
          <p:cNvPr id="2" name="Picture 1" descr="A purple and blue light&#10;&#10;AI-generated content may be incorrect.">
            <a:extLst>
              <a:ext uri="{FF2B5EF4-FFF2-40B4-BE49-F238E27FC236}">
                <a16:creationId xmlns:a16="http://schemas.microsoft.com/office/drawing/2014/main" id="{09A88FF8-18C0-BDA0-934A-DC24AAF71D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20" name="Text Placeholder 29">
            <a:extLst>
              <a:ext uri="{FF2B5EF4-FFF2-40B4-BE49-F238E27FC236}">
                <a16:creationId xmlns:a16="http://schemas.microsoft.com/office/drawing/2014/main" id="{8D48A6E6-AE36-93EF-6A28-ECC1FAA1C19C}"/>
              </a:ext>
            </a:extLst>
          </p:cNvPr>
          <p:cNvSpPr>
            <a:spLocks noGrp="1"/>
          </p:cNvSpPr>
          <p:nvPr>
            <p:ph type="body" sz="quarter" idx="24" hasCustomPrompt="1"/>
          </p:nvPr>
        </p:nvSpPr>
        <p:spPr>
          <a:xfrm>
            <a:off x="2803967" y="2504022"/>
            <a:ext cx="5759657" cy="655378"/>
          </a:xfrm>
        </p:spPr>
        <p:txBody>
          <a:bodyPr anchor="ctr">
            <a:noAutofit/>
          </a:bodyPr>
          <a:lstStyle>
            <a:lvl1pPr algn="l">
              <a:lnSpc>
                <a:spcPct val="100000"/>
              </a:lnSpc>
              <a:spcBef>
                <a:spcPts val="0"/>
              </a:spcBef>
              <a:defRPr sz="4500" b="0">
                <a:solidFill>
                  <a:schemeClr val="bg1"/>
                </a:solidFill>
                <a:latin typeface="+mj-lt"/>
              </a:defRPr>
            </a:lvl1pPr>
          </a:lstStyle>
          <a:p>
            <a:pPr lvl="0"/>
            <a:r>
              <a:rPr lang="en-US"/>
              <a:t>Text Here</a:t>
            </a:r>
          </a:p>
        </p:txBody>
      </p:sp>
      <p:sp>
        <p:nvSpPr>
          <p:cNvPr id="22" name="Text Placeholder 29">
            <a:extLst>
              <a:ext uri="{FF2B5EF4-FFF2-40B4-BE49-F238E27FC236}">
                <a16:creationId xmlns:a16="http://schemas.microsoft.com/office/drawing/2014/main" id="{D7113407-1991-D8D2-51BA-69362D01E47D}"/>
              </a:ext>
            </a:extLst>
          </p:cNvPr>
          <p:cNvSpPr>
            <a:spLocks noGrp="1"/>
          </p:cNvSpPr>
          <p:nvPr>
            <p:ph type="body" sz="quarter" idx="25"/>
          </p:nvPr>
        </p:nvSpPr>
        <p:spPr>
          <a:xfrm>
            <a:off x="5683555" y="696446"/>
            <a:ext cx="2880069" cy="1699307"/>
          </a:xfrm>
        </p:spPr>
        <p:txBody>
          <a:bodyPr anchor="ctr">
            <a:noAutofit/>
          </a:bodyPr>
          <a:lstStyle>
            <a:lvl1pPr algn="l">
              <a:lnSpc>
                <a:spcPct val="100000"/>
              </a:lnSpc>
              <a:spcBef>
                <a:spcPts val="0"/>
              </a:spcBef>
              <a:defRPr sz="1200" b="1">
                <a:solidFill>
                  <a:schemeClr val="bg2"/>
                </a:solidFill>
                <a:latin typeface="+mj-lt"/>
              </a:defRPr>
            </a:lvl1pPr>
          </a:lstStyle>
          <a:p>
            <a:pPr lvl="0"/>
            <a:endParaRPr lang="en-US"/>
          </a:p>
        </p:txBody>
      </p:sp>
      <p:sp>
        <p:nvSpPr>
          <p:cNvPr id="3" name="Date Placeholder 1">
            <a:extLst>
              <a:ext uri="{FF2B5EF4-FFF2-40B4-BE49-F238E27FC236}">
                <a16:creationId xmlns:a16="http://schemas.microsoft.com/office/drawing/2014/main" id="{2293349F-F0C3-0CA4-7332-981775AD4A68}"/>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5236455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Filler 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161112-029F-43A9-4CB7-43033ED6891B}"/>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668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rgbClr val="222233"/>
                </a:solidFill>
                <a:latin typeface="+mj-lt"/>
              </a:defRPr>
            </a:lvl1pPr>
          </a:lstStyle>
          <a:p>
            <a:pPr lvl="0"/>
            <a:r>
              <a:rPr lang="en-US"/>
              <a:t>Text Here</a:t>
            </a:r>
          </a:p>
        </p:txBody>
      </p:sp>
      <p:sp>
        <p:nvSpPr>
          <p:cNvPr id="13" name="Text Placeholder 29">
            <a:extLst>
              <a:ext uri="{FF2B5EF4-FFF2-40B4-BE49-F238E27FC236}">
                <a16:creationId xmlns:a16="http://schemas.microsoft.com/office/drawing/2014/main" id="{70BB3B8E-6914-F376-349C-5892032116D2}"/>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bg1"/>
                </a:solidFill>
                <a:latin typeface="+mn-lt"/>
              </a:defRPr>
            </a:lvl1pPr>
          </a:lstStyle>
          <a:p>
            <a:pPr lvl="0"/>
            <a:r>
              <a:rPr lang="en-US"/>
              <a:t>Text Here</a:t>
            </a:r>
          </a:p>
        </p:txBody>
      </p:sp>
      <p:sp>
        <p:nvSpPr>
          <p:cNvPr id="14" name="Text Placeholder 29">
            <a:extLst>
              <a:ext uri="{FF2B5EF4-FFF2-40B4-BE49-F238E27FC236}">
                <a16:creationId xmlns:a16="http://schemas.microsoft.com/office/drawing/2014/main" id="{3F464110-E699-BFC6-E00A-A137178221E9}"/>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rgbClr val="6680FF"/>
                </a:solidFill>
                <a:latin typeface="+mn-lt"/>
              </a:defRPr>
            </a:lvl1pPr>
          </a:lstStyle>
          <a:p>
            <a:pPr lvl="0"/>
            <a:r>
              <a:rPr lang="en-US"/>
              <a:t>Text Here</a:t>
            </a:r>
          </a:p>
        </p:txBody>
      </p:sp>
      <p:sp>
        <p:nvSpPr>
          <p:cNvPr id="2" name="Date Placeholder 1">
            <a:extLst>
              <a:ext uri="{FF2B5EF4-FFF2-40B4-BE49-F238E27FC236}">
                <a16:creationId xmlns:a16="http://schemas.microsoft.com/office/drawing/2014/main" id="{508F61F8-3630-7296-B334-6E7D24791ADA}"/>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42171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Version 3">
    <p:spTree>
      <p:nvGrpSpPr>
        <p:cNvPr id="1" name=""/>
        <p:cNvGrpSpPr/>
        <p:nvPr/>
      </p:nvGrpSpPr>
      <p:grpSpPr>
        <a:xfrm>
          <a:off x="0" y="0"/>
          <a:ext cx="0" cy="0"/>
          <a:chOff x="0" y="0"/>
          <a:chExt cx="0" cy="0"/>
        </a:xfrm>
      </p:grpSpPr>
      <p:pic>
        <p:nvPicPr>
          <p:cNvPr id="7" name="Picture 6" descr="A blurry image of a road&#10;&#10;AI-generated content may be incorrect.">
            <a:extLst>
              <a:ext uri="{FF2B5EF4-FFF2-40B4-BE49-F238E27FC236}">
                <a16:creationId xmlns:a16="http://schemas.microsoft.com/office/drawing/2014/main" id="{CD482BF7-9B1E-2469-9D2B-3F8173A3F5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4001" cy="5143500"/>
          </a:xfrm>
          <a:prstGeom prst="rect">
            <a:avLst/>
          </a:prstGeom>
        </p:spPr>
      </p:pic>
      <p:sp>
        <p:nvSpPr>
          <p:cNvPr id="2" name="Title 1">
            <a:extLst>
              <a:ext uri="{FF2B5EF4-FFF2-40B4-BE49-F238E27FC236}">
                <a16:creationId xmlns:a16="http://schemas.microsoft.com/office/drawing/2014/main" id="{F23D96EB-A41F-A9FF-A082-79BEC0FE01D7}"/>
              </a:ext>
            </a:extLst>
          </p:cNvPr>
          <p:cNvSpPr>
            <a:spLocks noGrp="1"/>
          </p:cNvSpPr>
          <p:nvPr>
            <p:ph type="ctrTitle" hasCustomPrompt="1"/>
          </p:nvPr>
        </p:nvSpPr>
        <p:spPr>
          <a:xfrm>
            <a:off x="1143000" y="2492595"/>
            <a:ext cx="6858000" cy="522674"/>
          </a:xfrm>
        </p:spPr>
        <p:txBody>
          <a:bodyPr anchor="ctr">
            <a:normAutofit/>
          </a:bodyPr>
          <a:lstStyle>
            <a:lvl1pPr algn="ctr">
              <a:lnSpc>
                <a:spcPct val="100000"/>
              </a:lnSpc>
              <a:spcBef>
                <a:spcPts val="0"/>
              </a:spcBef>
              <a:defRPr sz="3000">
                <a:solidFill>
                  <a:schemeClr val="bg1"/>
                </a:solidFill>
              </a:defRPr>
            </a:lvl1pPr>
          </a:lstStyle>
          <a:p>
            <a:r>
              <a:rPr lang="en-US"/>
              <a:t>Click to Add Headline</a:t>
            </a:r>
          </a:p>
        </p:txBody>
      </p:sp>
      <p:sp>
        <p:nvSpPr>
          <p:cNvPr id="3" name="Subtitle 2">
            <a:extLst>
              <a:ext uri="{FF2B5EF4-FFF2-40B4-BE49-F238E27FC236}">
                <a16:creationId xmlns:a16="http://schemas.microsoft.com/office/drawing/2014/main" id="{054FDBEB-5981-CA9F-2CF7-AC63E830B1F3}"/>
              </a:ext>
            </a:extLst>
          </p:cNvPr>
          <p:cNvSpPr>
            <a:spLocks noGrp="1"/>
          </p:cNvSpPr>
          <p:nvPr>
            <p:ph type="subTitle" idx="1" hasCustomPrompt="1"/>
          </p:nvPr>
        </p:nvSpPr>
        <p:spPr>
          <a:xfrm>
            <a:off x="1143000" y="3078844"/>
            <a:ext cx="6858000" cy="336826"/>
          </a:xfrm>
        </p:spPr>
        <p:txBody>
          <a:bodyPr anchor="ctr">
            <a:normAutofit/>
          </a:bodyPr>
          <a:lstStyle>
            <a:lvl1pPr marL="0" indent="0" algn="ctr">
              <a:lnSpc>
                <a:spcPct val="100000"/>
              </a:lnSpc>
              <a:spcBef>
                <a:spcPts val="0"/>
              </a:spcBef>
              <a:buNone/>
              <a:defRPr sz="1500" b="1" spc="225">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 Headline</a:t>
            </a:r>
            <a:endParaRPr lang="en-US"/>
          </a:p>
        </p:txBody>
      </p:sp>
      <p:sp>
        <p:nvSpPr>
          <p:cNvPr id="5" name="Footer Placeholder 4">
            <a:extLst>
              <a:ext uri="{FF2B5EF4-FFF2-40B4-BE49-F238E27FC236}">
                <a16:creationId xmlns:a16="http://schemas.microsoft.com/office/drawing/2014/main" id="{58E3123E-0EA5-45AD-C92D-F754BB5E2183}"/>
              </a:ext>
            </a:extLst>
          </p:cNvPr>
          <p:cNvSpPr>
            <a:spLocks noGrp="1"/>
          </p:cNvSpPr>
          <p:nvPr>
            <p:ph type="ftr" sz="quarter" idx="11"/>
          </p:nvPr>
        </p:nvSpPr>
        <p:spPr/>
        <p:txBody>
          <a:bodyPr/>
          <a:lstStyle>
            <a:lvl1pPr>
              <a:defRPr>
                <a:solidFill>
                  <a:schemeClr val="bg1"/>
                </a:solidFill>
              </a:defRPr>
            </a:lvl1pPr>
          </a:lstStyle>
          <a:p>
            <a:endParaRPr lang="en-US"/>
          </a:p>
        </p:txBody>
      </p:sp>
      <p:pic>
        <p:nvPicPr>
          <p:cNvPr id="8" name="Picture 7" descr="A white letter on a black background&#10;&#10;AI-generated content may be incorrect.">
            <a:extLst>
              <a:ext uri="{FF2B5EF4-FFF2-40B4-BE49-F238E27FC236}">
                <a16:creationId xmlns:a16="http://schemas.microsoft.com/office/drawing/2014/main" id="{FE924881-6BF5-6BAD-F638-AD675820EE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47440" y="1337645"/>
            <a:ext cx="5249120" cy="869385"/>
          </a:xfrm>
          <a:prstGeom prst="rect">
            <a:avLst/>
          </a:prstGeom>
        </p:spPr>
      </p:pic>
      <p:sp>
        <p:nvSpPr>
          <p:cNvPr id="4" name="Date Placeholder 1">
            <a:extLst>
              <a:ext uri="{FF2B5EF4-FFF2-40B4-BE49-F238E27FC236}">
                <a16:creationId xmlns:a16="http://schemas.microsoft.com/office/drawing/2014/main" id="{923EA374-CC48-7783-FF52-F9C22836A374}"/>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7573863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_Filler 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161112-029F-43A9-4CB7-43033ED6891B}"/>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EE45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rgbClr val="222233"/>
                </a:solidFill>
                <a:latin typeface="+mj-lt"/>
              </a:defRPr>
            </a:lvl1pPr>
          </a:lstStyle>
          <a:p>
            <a:pPr lvl="0"/>
            <a:r>
              <a:rPr lang="en-US"/>
              <a:t>Text Here</a:t>
            </a:r>
          </a:p>
        </p:txBody>
      </p:sp>
      <p:sp>
        <p:nvSpPr>
          <p:cNvPr id="2" name="Text Placeholder 29">
            <a:extLst>
              <a:ext uri="{FF2B5EF4-FFF2-40B4-BE49-F238E27FC236}">
                <a16:creationId xmlns:a16="http://schemas.microsoft.com/office/drawing/2014/main" id="{5EB3B253-7FE2-B89C-9144-D9670F765F10}"/>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bg1"/>
                </a:solidFill>
                <a:latin typeface="+mn-lt"/>
              </a:defRPr>
            </a:lvl1pPr>
          </a:lstStyle>
          <a:p>
            <a:pPr lvl="0"/>
            <a:r>
              <a:rPr lang="en-US"/>
              <a:t>Text Here</a:t>
            </a:r>
          </a:p>
        </p:txBody>
      </p:sp>
      <p:sp>
        <p:nvSpPr>
          <p:cNvPr id="11" name="Text Placeholder 29">
            <a:extLst>
              <a:ext uri="{FF2B5EF4-FFF2-40B4-BE49-F238E27FC236}">
                <a16:creationId xmlns:a16="http://schemas.microsoft.com/office/drawing/2014/main" id="{805E5689-C2D5-1580-C245-4016D937203A}"/>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rgbClr val="EE45AC"/>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0851529D-7359-5D43-CE20-383F68D11CE8}"/>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505950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1_Filler 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161112-029F-43A9-4CB7-43033ED6891B}"/>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57B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rgbClr val="222233"/>
                </a:solidFill>
                <a:latin typeface="+mj-lt"/>
              </a:defRPr>
            </a:lvl1pPr>
          </a:lstStyle>
          <a:p>
            <a:pPr lvl="0"/>
            <a:r>
              <a:rPr lang="en-US"/>
              <a:t>Text Here</a:t>
            </a:r>
          </a:p>
        </p:txBody>
      </p:sp>
      <p:sp>
        <p:nvSpPr>
          <p:cNvPr id="2" name="Text Placeholder 29">
            <a:extLst>
              <a:ext uri="{FF2B5EF4-FFF2-40B4-BE49-F238E27FC236}">
                <a16:creationId xmlns:a16="http://schemas.microsoft.com/office/drawing/2014/main" id="{60DB191E-6075-9360-BD04-5B4ABFE3400D}"/>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bg1"/>
                </a:solidFill>
                <a:latin typeface="+mn-lt"/>
              </a:defRPr>
            </a:lvl1pPr>
          </a:lstStyle>
          <a:p>
            <a:pPr lvl="0"/>
            <a:r>
              <a:rPr lang="en-US"/>
              <a:t>Text Here</a:t>
            </a:r>
          </a:p>
        </p:txBody>
      </p:sp>
      <p:sp>
        <p:nvSpPr>
          <p:cNvPr id="11" name="Text Placeholder 29">
            <a:extLst>
              <a:ext uri="{FF2B5EF4-FFF2-40B4-BE49-F238E27FC236}">
                <a16:creationId xmlns:a16="http://schemas.microsoft.com/office/drawing/2014/main" id="{4611A00F-3968-F257-B2C4-D9CF64989300}"/>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rgbClr val="57BAE5"/>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9406EEB3-CE7C-B7A3-A28C-4B5A8369E40D}"/>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981240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2_Filler 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161112-029F-43A9-4CB7-43033ED6891B}"/>
              </a:ext>
            </a:extLst>
          </p:cNvPr>
          <p:cNvSpPr/>
          <p:nvPr userDrawn="1"/>
        </p:nvSpPr>
        <p:spPr>
          <a:xfrm>
            <a:off x="0" y="0"/>
            <a:ext cx="9144000" cy="5143500"/>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5847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chemeClr val="bg2"/>
                </a:solidFill>
                <a:latin typeface="+mj-lt"/>
              </a:defRPr>
            </a:lvl1pPr>
          </a:lstStyle>
          <a:p>
            <a:pPr lvl="0"/>
            <a:r>
              <a:rPr lang="en-US"/>
              <a:t>Text Here</a:t>
            </a:r>
          </a:p>
        </p:txBody>
      </p:sp>
      <p:sp>
        <p:nvSpPr>
          <p:cNvPr id="2" name="Text Placeholder 29">
            <a:extLst>
              <a:ext uri="{FF2B5EF4-FFF2-40B4-BE49-F238E27FC236}">
                <a16:creationId xmlns:a16="http://schemas.microsoft.com/office/drawing/2014/main" id="{3B623AF3-99BC-9046-8206-E0C5CC0E4A47}"/>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bg1"/>
                </a:solidFill>
                <a:latin typeface="+mn-lt"/>
              </a:defRPr>
            </a:lvl1pPr>
          </a:lstStyle>
          <a:p>
            <a:pPr lvl="0"/>
            <a:r>
              <a:rPr lang="en-US"/>
              <a:t>Text Here</a:t>
            </a:r>
          </a:p>
        </p:txBody>
      </p:sp>
      <p:sp>
        <p:nvSpPr>
          <p:cNvPr id="11" name="Text Placeholder 29">
            <a:extLst>
              <a:ext uri="{FF2B5EF4-FFF2-40B4-BE49-F238E27FC236}">
                <a16:creationId xmlns:a16="http://schemas.microsoft.com/office/drawing/2014/main" id="{62FFF80B-E2AF-5031-1C32-6EC50A401B47}"/>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chemeClr val="bg2"/>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7F789F4F-E058-4967-09DB-E93F7A4DC591}"/>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1300187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_Filler 8">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668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rgbClr val="222233"/>
                </a:solidFill>
                <a:latin typeface="+mj-lt"/>
              </a:defRPr>
            </a:lvl1pPr>
          </a:lstStyle>
          <a:p>
            <a:pPr lvl="0"/>
            <a:r>
              <a:rPr lang="en-US"/>
              <a:t>Text Here</a:t>
            </a:r>
          </a:p>
        </p:txBody>
      </p:sp>
      <p:sp>
        <p:nvSpPr>
          <p:cNvPr id="13" name="Text Placeholder 29">
            <a:extLst>
              <a:ext uri="{FF2B5EF4-FFF2-40B4-BE49-F238E27FC236}">
                <a16:creationId xmlns:a16="http://schemas.microsoft.com/office/drawing/2014/main" id="{70BB3B8E-6914-F376-349C-5892032116D2}"/>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tx1">
                    <a:lumMod val="85000"/>
                    <a:lumOff val="15000"/>
                  </a:schemeClr>
                </a:solidFill>
                <a:latin typeface="+mn-lt"/>
              </a:defRPr>
            </a:lvl1pPr>
          </a:lstStyle>
          <a:p>
            <a:pPr lvl="0"/>
            <a:r>
              <a:rPr lang="en-US"/>
              <a:t>Text Here</a:t>
            </a:r>
          </a:p>
        </p:txBody>
      </p:sp>
      <p:sp>
        <p:nvSpPr>
          <p:cNvPr id="14" name="Text Placeholder 29">
            <a:extLst>
              <a:ext uri="{FF2B5EF4-FFF2-40B4-BE49-F238E27FC236}">
                <a16:creationId xmlns:a16="http://schemas.microsoft.com/office/drawing/2014/main" id="{3F464110-E699-BFC6-E00A-A137178221E9}"/>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rgbClr val="6680FF"/>
                </a:solidFill>
                <a:latin typeface="+mn-lt"/>
              </a:defRPr>
            </a:lvl1pPr>
          </a:lstStyle>
          <a:p>
            <a:pPr lvl="0"/>
            <a:r>
              <a:rPr lang="en-US"/>
              <a:t>Text Here</a:t>
            </a:r>
          </a:p>
        </p:txBody>
      </p:sp>
      <p:sp>
        <p:nvSpPr>
          <p:cNvPr id="2" name="Date Placeholder 1">
            <a:extLst>
              <a:ext uri="{FF2B5EF4-FFF2-40B4-BE49-F238E27FC236}">
                <a16:creationId xmlns:a16="http://schemas.microsoft.com/office/drawing/2014/main" id="{ED7A1F00-E5B6-4A88-CAC5-2BC27BA4AA14}"/>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212232"/>
                </a:solidFill>
                <a:latin typeface="+mn-lt"/>
              </a:defRPr>
            </a:lvl1pPr>
          </a:lstStyle>
          <a:p>
            <a:r>
              <a:rPr lang="en-GB"/>
              <a:t>© Xoserve </a:t>
            </a:r>
            <a:r>
              <a:rPr lang="en-US"/>
              <a:t>June 2025</a:t>
            </a:r>
          </a:p>
        </p:txBody>
      </p:sp>
    </p:spTree>
    <p:extLst>
      <p:ext uri="{BB962C8B-B14F-4D97-AF65-F5344CB8AC3E}">
        <p14:creationId xmlns:p14="http://schemas.microsoft.com/office/powerpoint/2010/main" val="3654392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4_Filler 8">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EE45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chemeClr val="tx2"/>
                </a:solidFill>
                <a:latin typeface="+mj-lt"/>
              </a:defRPr>
            </a:lvl1pPr>
          </a:lstStyle>
          <a:p>
            <a:pPr lvl="0"/>
            <a:r>
              <a:rPr lang="en-US"/>
              <a:t>Text Here</a:t>
            </a:r>
          </a:p>
        </p:txBody>
      </p:sp>
      <p:sp>
        <p:nvSpPr>
          <p:cNvPr id="2" name="Text Placeholder 29">
            <a:extLst>
              <a:ext uri="{FF2B5EF4-FFF2-40B4-BE49-F238E27FC236}">
                <a16:creationId xmlns:a16="http://schemas.microsoft.com/office/drawing/2014/main" id="{5EB3B253-7FE2-B89C-9144-D9670F765F10}"/>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tx1">
                    <a:lumMod val="85000"/>
                    <a:lumOff val="15000"/>
                  </a:schemeClr>
                </a:solidFill>
                <a:latin typeface="+mn-lt"/>
              </a:defRPr>
            </a:lvl1pPr>
          </a:lstStyle>
          <a:p>
            <a:pPr lvl="0"/>
            <a:r>
              <a:rPr lang="en-US"/>
              <a:t>Text Here</a:t>
            </a:r>
          </a:p>
        </p:txBody>
      </p:sp>
      <p:sp>
        <p:nvSpPr>
          <p:cNvPr id="11" name="Text Placeholder 29">
            <a:extLst>
              <a:ext uri="{FF2B5EF4-FFF2-40B4-BE49-F238E27FC236}">
                <a16:creationId xmlns:a16="http://schemas.microsoft.com/office/drawing/2014/main" id="{805E5689-C2D5-1580-C245-4016D937203A}"/>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rgbClr val="EE45AC"/>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4692D95B-B8D9-91FE-3055-B13241F043FC}"/>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212232"/>
                </a:solidFill>
                <a:latin typeface="+mn-lt"/>
              </a:defRPr>
            </a:lvl1pPr>
          </a:lstStyle>
          <a:p>
            <a:r>
              <a:rPr lang="en-GB"/>
              <a:t>© Xoserve </a:t>
            </a:r>
            <a:r>
              <a:rPr lang="en-US"/>
              <a:t>June 2025</a:t>
            </a:r>
          </a:p>
        </p:txBody>
      </p:sp>
    </p:spTree>
    <p:extLst>
      <p:ext uri="{BB962C8B-B14F-4D97-AF65-F5344CB8AC3E}">
        <p14:creationId xmlns:p14="http://schemas.microsoft.com/office/powerpoint/2010/main" val="19310719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5_Filler 8">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57B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rgbClr val="222233"/>
                </a:solidFill>
                <a:latin typeface="+mj-lt"/>
              </a:defRPr>
            </a:lvl1pPr>
          </a:lstStyle>
          <a:p>
            <a:pPr lvl="0"/>
            <a:r>
              <a:rPr lang="en-US"/>
              <a:t>Text Here</a:t>
            </a:r>
          </a:p>
        </p:txBody>
      </p:sp>
      <p:sp>
        <p:nvSpPr>
          <p:cNvPr id="2" name="Text Placeholder 29">
            <a:extLst>
              <a:ext uri="{FF2B5EF4-FFF2-40B4-BE49-F238E27FC236}">
                <a16:creationId xmlns:a16="http://schemas.microsoft.com/office/drawing/2014/main" id="{60DB191E-6075-9360-BD04-5B4ABFE3400D}"/>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tx1">
                    <a:lumMod val="85000"/>
                    <a:lumOff val="15000"/>
                  </a:schemeClr>
                </a:solidFill>
                <a:latin typeface="+mn-lt"/>
              </a:defRPr>
            </a:lvl1pPr>
          </a:lstStyle>
          <a:p>
            <a:pPr lvl="0"/>
            <a:r>
              <a:rPr lang="en-US"/>
              <a:t>Text Here</a:t>
            </a:r>
          </a:p>
        </p:txBody>
      </p:sp>
      <p:sp>
        <p:nvSpPr>
          <p:cNvPr id="11" name="Text Placeholder 29">
            <a:extLst>
              <a:ext uri="{FF2B5EF4-FFF2-40B4-BE49-F238E27FC236}">
                <a16:creationId xmlns:a16="http://schemas.microsoft.com/office/drawing/2014/main" id="{4611A00F-3968-F257-B2C4-D9CF64989300}"/>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rgbClr val="57BAE5"/>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D9756EDC-08F9-D451-E568-C6D1D53EDEAE}"/>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212232"/>
                </a:solidFill>
                <a:latin typeface="+mn-lt"/>
              </a:defRPr>
            </a:lvl1pPr>
          </a:lstStyle>
          <a:p>
            <a:r>
              <a:rPr lang="en-GB"/>
              <a:t>© Xoserve </a:t>
            </a:r>
            <a:r>
              <a:rPr lang="en-US"/>
              <a:t>June 2025</a:t>
            </a:r>
          </a:p>
        </p:txBody>
      </p:sp>
    </p:spTree>
    <p:extLst>
      <p:ext uri="{BB962C8B-B14F-4D97-AF65-F5344CB8AC3E}">
        <p14:creationId xmlns:p14="http://schemas.microsoft.com/office/powerpoint/2010/main" val="4391434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6_Filler 8">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11704-0FBA-233A-AB35-BA75314E784B}"/>
              </a:ext>
            </a:extLst>
          </p:cNvPr>
          <p:cNvSpPr/>
          <p:nvPr userDrawn="1"/>
        </p:nvSpPr>
        <p:spPr>
          <a:xfrm>
            <a:off x="0" y="0"/>
            <a:ext cx="3029578" cy="5143500"/>
          </a:xfrm>
          <a:prstGeom prst="rect">
            <a:avLst/>
          </a:prstGeom>
          <a:solidFill>
            <a:srgbClr val="5847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A black and blue symbol&#10;&#10;AI-generated content may be incorrect.">
            <a:extLst>
              <a:ext uri="{FF2B5EF4-FFF2-40B4-BE49-F238E27FC236}">
                <a16:creationId xmlns:a16="http://schemas.microsoft.com/office/drawing/2014/main" id="{489C673C-A585-C038-3AE2-FE29DA4CB1CD}"/>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12" name="Text Placeholder 29">
            <a:extLst>
              <a:ext uri="{FF2B5EF4-FFF2-40B4-BE49-F238E27FC236}">
                <a16:creationId xmlns:a16="http://schemas.microsoft.com/office/drawing/2014/main" id="{58283DD1-E613-905F-2F3C-46D11F9DB58D}"/>
              </a:ext>
            </a:extLst>
          </p:cNvPr>
          <p:cNvSpPr>
            <a:spLocks noGrp="1"/>
          </p:cNvSpPr>
          <p:nvPr>
            <p:ph type="body" sz="quarter" idx="24" hasCustomPrompt="1"/>
          </p:nvPr>
        </p:nvSpPr>
        <p:spPr>
          <a:xfrm>
            <a:off x="165798" y="1499838"/>
            <a:ext cx="2630156" cy="1647809"/>
          </a:xfrm>
        </p:spPr>
        <p:txBody>
          <a:bodyPr anchor="t">
            <a:noAutofit/>
          </a:bodyPr>
          <a:lstStyle>
            <a:lvl1pPr algn="l">
              <a:lnSpc>
                <a:spcPct val="100000"/>
              </a:lnSpc>
              <a:spcBef>
                <a:spcPts val="0"/>
              </a:spcBef>
              <a:defRPr sz="3000" b="0">
                <a:solidFill>
                  <a:schemeClr val="bg1"/>
                </a:solidFill>
                <a:latin typeface="+mj-lt"/>
              </a:defRPr>
            </a:lvl1pPr>
          </a:lstStyle>
          <a:p>
            <a:pPr lvl="0"/>
            <a:r>
              <a:rPr lang="en-US"/>
              <a:t>Text Here</a:t>
            </a:r>
          </a:p>
        </p:txBody>
      </p:sp>
      <p:sp>
        <p:nvSpPr>
          <p:cNvPr id="2" name="Text Placeholder 29">
            <a:extLst>
              <a:ext uri="{FF2B5EF4-FFF2-40B4-BE49-F238E27FC236}">
                <a16:creationId xmlns:a16="http://schemas.microsoft.com/office/drawing/2014/main" id="{3B623AF3-99BC-9046-8206-E0C5CC0E4A47}"/>
              </a:ext>
            </a:extLst>
          </p:cNvPr>
          <p:cNvSpPr>
            <a:spLocks noGrp="1"/>
          </p:cNvSpPr>
          <p:nvPr>
            <p:ph type="body" sz="quarter" idx="14" hasCustomPrompt="1"/>
          </p:nvPr>
        </p:nvSpPr>
        <p:spPr>
          <a:xfrm>
            <a:off x="3366284" y="1154491"/>
            <a:ext cx="5426024" cy="3442629"/>
          </a:xfrm>
        </p:spPr>
        <p:txBody>
          <a:bodyPr anchor="t">
            <a:normAutofit/>
          </a:bodyPr>
          <a:lstStyle>
            <a:lvl1pPr>
              <a:lnSpc>
                <a:spcPct val="100000"/>
              </a:lnSpc>
              <a:spcBef>
                <a:spcPts val="0"/>
              </a:spcBef>
              <a:defRPr sz="1500" b="0">
                <a:solidFill>
                  <a:schemeClr val="tx1">
                    <a:lumMod val="85000"/>
                    <a:lumOff val="15000"/>
                  </a:schemeClr>
                </a:solidFill>
                <a:latin typeface="+mn-lt"/>
              </a:defRPr>
            </a:lvl1pPr>
          </a:lstStyle>
          <a:p>
            <a:pPr lvl="0"/>
            <a:r>
              <a:rPr lang="en-US"/>
              <a:t>Text Here</a:t>
            </a:r>
          </a:p>
        </p:txBody>
      </p:sp>
      <p:sp>
        <p:nvSpPr>
          <p:cNvPr id="11" name="Text Placeholder 29">
            <a:extLst>
              <a:ext uri="{FF2B5EF4-FFF2-40B4-BE49-F238E27FC236}">
                <a16:creationId xmlns:a16="http://schemas.microsoft.com/office/drawing/2014/main" id="{62FFF80B-E2AF-5031-1C32-6EC50A401B47}"/>
              </a:ext>
            </a:extLst>
          </p:cNvPr>
          <p:cNvSpPr>
            <a:spLocks noGrp="1"/>
          </p:cNvSpPr>
          <p:nvPr>
            <p:ph type="body" sz="quarter" idx="25" hasCustomPrompt="1"/>
          </p:nvPr>
        </p:nvSpPr>
        <p:spPr>
          <a:xfrm>
            <a:off x="3366284" y="696446"/>
            <a:ext cx="5426024" cy="361509"/>
          </a:xfrm>
        </p:spPr>
        <p:txBody>
          <a:bodyPr anchor="ctr">
            <a:normAutofit/>
          </a:bodyPr>
          <a:lstStyle>
            <a:lvl1pPr>
              <a:lnSpc>
                <a:spcPct val="100000"/>
              </a:lnSpc>
              <a:spcBef>
                <a:spcPts val="0"/>
              </a:spcBef>
              <a:defRPr sz="1500" b="1">
                <a:solidFill>
                  <a:srgbClr val="5847FC"/>
                </a:solidFill>
                <a:latin typeface="+mn-lt"/>
              </a:defRPr>
            </a:lvl1pPr>
          </a:lstStyle>
          <a:p>
            <a:pPr lvl="0"/>
            <a:r>
              <a:rPr lang="en-US"/>
              <a:t>Text Here</a:t>
            </a:r>
          </a:p>
        </p:txBody>
      </p:sp>
      <p:sp>
        <p:nvSpPr>
          <p:cNvPr id="3" name="Date Placeholder 1">
            <a:extLst>
              <a:ext uri="{FF2B5EF4-FFF2-40B4-BE49-F238E27FC236}">
                <a16:creationId xmlns:a16="http://schemas.microsoft.com/office/drawing/2014/main" id="{D710DB54-65C0-0FD5-7306-FF8A6E594318}"/>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212232"/>
                </a:solidFill>
                <a:latin typeface="+mn-lt"/>
              </a:defRPr>
            </a:lvl1pPr>
          </a:lstStyle>
          <a:p>
            <a:r>
              <a:rPr lang="en-GB"/>
              <a:t>© Xoserve </a:t>
            </a:r>
            <a:r>
              <a:rPr lang="en-US"/>
              <a:t>June 2025</a:t>
            </a:r>
          </a:p>
        </p:txBody>
      </p:sp>
    </p:spTree>
    <p:extLst>
      <p:ext uri="{BB962C8B-B14F-4D97-AF65-F5344CB8AC3E}">
        <p14:creationId xmlns:p14="http://schemas.microsoft.com/office/powerpoint/2010/main" val="174686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Version 4">
    <p:spTree>
      <p:nvGrpSpPr>
        <p:cNvPr id="1" name=""/>
        <p:cNvGrpSpPr/>
        <p:nvPr/>
      </p:nvGrpSpPr>
      <p:grpSpPr>
        <a:xfrm>
          <a:off x="0" y="0"/>
          <a:ext cx="0" cy="0"/>
          <a:chOff x="0" y="0"/>
          <a:chExt cx="0" cy="0"/>
        </a:xfrm>
      </p:grpSpPr>
      <p:pic>
        <p:nvPicPr>
          <p:cNvPr id="7" name="Picture 6" descr="A blurry image of a road&#10;&#10;AI-generated content may be incorrect.">
            <a:extLst>
              <a:ext uri="{FF2B5EF4-FFF2-40B4-BE49-F238E27FC236}">
                <a16:creationId xmlns:a16="http://schemas.microsoft.com/office/drawing/2014/main" id="{CD482BF7-9B1E-2469-9D2B-3F8173A3F5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4001" cy="5143500"/>
          </a:xfrm>
          <a:prstGeom prst="rect">
            <a:avLst/>
          </a:prstGeom>
        </p:spPr>
      </p:pic>
      <p:sp>
        <p:nvSpPr>
          <p:cNvPr id="2" name="Title 1">
            <a:extLst>
              <a:ext uri="{FF2B5EF4-FFF2-40B4-BE49-F238E27FC236}">
                <a16:creationId xmlns:a16="http://schemas.microsoft.com/office/drawing/2014/main" id="{F23D96EB-A41F-A9FF-A082-79BEC0FE01D7}"/>
              </a:ext>
            </a:extLst>
          </p:cNvPr>
          <p:cNvSpPr>
            <a:spLocks noGrp="1"/>
          </p:cNvSpPr>
          <p:nvPr>
            <p:ph type="ctrTitle" hasCustomPrompt="1"/>
          </p:nvPr>
        </p:nvSpPr>
        <p:spPr>
          <a:xfrm>
            <a:off x="1143000" y="2492595"/>
            <a:ext cx="6858000" cy="522674"/>
          </a:xfrm>
        </p:spPr>
        <p:txBody>
          <a:bodyPr anchor="ctr">
            <a:normAutofit/>
          </a:bodyPr>
          <a:lstStyle>
            <a:lvl1pPr algn="ctr">
              <a:lnSpc>
                <a:spcPct val="100000"/>
              </a:lnSpc>
              <a:spcBef>
                <a:spcPts val="0"/>
              </a:spcBef>
              <a:defRPr sz="3000">
                <a:solidFill>
                  <a:schemeClr val="bg1"/>
                </a:solidFill>
              </a:defRPr>
            </a:lvl1pPr>
          </a:lstStyle>
          <a:p>
            <a:r>
              <a:rPr lang="en-US"/>
              <a:t>Click to Add Headline</a:t>
            </a:r>
          </a:p>
        </p:txBody>
      </p:sp>
      <p:sp>
        <p:nvSpPr>
          <p:cNvPr id="3" name="Subtitle 2">
            <a:extLst>
              <a:ext uri="{FF2B5EF4-FFF2-40B4-BE49-F238E27FC236}">
                <a16:creationId xmlns:a16="http://schemas.microsoft.com/office/drawing/2014/main" id="{054FDBEB-5981-CA9F-2CF7-AC63E830B1F3}"/>
              </a:ext>
            </a:extLst>
          </p:cNvPr>
          <p:cNvSpPr>
            <a:spLocks noGrp="1"/>
          </p:cNvSpPr>
          <p:nvPr>
            <p:ph type="subTitle" idx="1" hasCustomPrompt="1"/>
          </p:nvPr>
        </p:nvSpPr>
        <p:spPr>
          <a:xfrm>
            <a:off x="1143000" y="3078844"/>
            <a:ext cx="6858000" cy="336826"/>
          </a:xfrm>
        </p:spPr>
        <p:txBody>
          <a:bodyPr anchor="ctr">
            <a:normAutofit/>
          </a:bodyPr>
          <a:lstStyle>
            <a:lvl1pPr marL="0" indent="0" algn="ctr">
              <a:lnSpc>
                <a:spcPct val="100000"/>
              </a:lnSpc>
              <a:spcBef>
                <a:spcPts val="0"/>
              </a:spcBef>
              <a:buNone/>
              <a:defRPr sz="1500" b="1" spc="225">
                <a:solidFill>
                  <a:srgbClr val="6680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 Headline</a:t>
            </a:r>
            <a:endParaRPr lang="en-US"/>
          </a:p>
        </p:txBody>
      </p:sp>
      <p:sp>
        <p:nvSpPr>
          <p:cNvPr id="5" name="Footer Placeholder 4">
            <a:extLst>
              <a:ext uri="{FF2B5EF4-FFF2-40B4-BE49-F238E27FC236}">
                <a16:creationId xmlns:a16="http://schemas.microsoft.com/office/drawing/2014/main" id="{58E3123E-0EA5-45AD-C92D-F754BB5E2183}"/>
              </a:ext>
            </a:extLst>
          </p:cNvPr>
          <p:cNvSpPr>
            <a:spLocks noGrp="1"/>
          </p:cNvSpPr>
          <p:nvPr>
            <p:ph type="ftr" sz="quarter" idx="11"/>
          </p:nvPr>
        </p:nvSpPr>
        <p:spPr/>
        <p:txBody>
          <a:bodyPr/>
          <a:lstStyle>
            <a:lvl1pPr>
              <a:defRPr>
                <a:solidFill>
                  <a:schemeClr val="bg1"/>
                </a:solidFill>
              </a:defRPr>
            </a:lvl1pPr>
          </a:lstStyle>
          <a:p>
            <a:endParaRPr lang="en-US"/>
          </a:p>
        </p:txBody>
      </p:sp>
      <p:pic>
        <p:nvPicPr>
          <p:cNvPr id="8" name="Picture 7" descr="A white letter on a black background&#10;&#10;AI-generated content may be incorrect.">
            <a:extLst>
              <a:ext uri="{FF2B5EF4-FFF2-40B4-BE49-F238E27FC236}">
                <a16:creationId xmlns:a16="http://schemas.microsoft.com/office/drawing/2014/main" id="{FE924881-6BF5-6BAD-F638-AD675820EE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47440" y="1337645"/>
            <a:ext cx="5249120" cy="869385"/>
          </a:xfrm>
          <a:prstGeom prst="rect">
            <a:avLst/>
          </a:prstGeom>
        </p:spPr>
      </p:pic>
      <p:sp>
        <p:nvSpPr>
          <p:cNvPr id="4" name="Date Placeholder 1">
            <a:extLst>
              <a:ext uri="{FF2B5EF4-FFF2-40B4-BE49-F238E27FC236}">
                <a16:creationId xmlns:a16="http://schemas.microsoft.com/office/drawing/2014/main" id="{14D118A6-9D50-A742-DBC3-73C37B369F98}"/>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35378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Version 5">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18C9E1-9FF3-E411-91EA-389A5C83E6BC}"/>
              </a:ext>
            </a:extLst>
          </p:cNvPr>
          <p:cNvSpPr>
            <a:spLocks noGrp="1"/>
          </p:cNvSpPr>
          <p:nvPr>
            <p:ph type="dt" sz="half" idx="10"/>
          </p:nvPr>
        </p:nvSpPr>
        <p:spPr>
          <a:xfrm>
            <a:off x="628650" y="4767263"/>
            <a:ext cx="2057400" cy="273844"/>
          </a:xfrm>
          <a:prstGeom prst="rect">
            <a:avLst/>
          </a:prstGeom>
        </p:spPr>
        <p:txBody>
          <a:bodyPr/>
          <a:lstStyle/>
          <a:p>
            <a:fld id="{3427D54D-D3A4-4F80-9067-507D13E9518F}" type="datetime4">
              <a:rPr lang="en-US" smtClean="0"/>
              <a:t>July 30, 2026</a:t>
            </a:fld>
            <a:endParaRPr lang="en-US"/>
          </a:p>
        </p:txBody>
      </p:sp>
      <p:sp>
        <p:nvSpPr>
          <p:cNvPr id="3" name="Footer Placeholder 2">
            <a:extLst>
              <a:ext uri="{FF2B5EF4-FFF2-40B4-BE49-F238E27FC236}">
                <a16:creationId xmlns:a16="http://schemas.microsoft.com/office/drawing/2014/main" id="{42835C8F-E7B6-BCE0-4ECB-685385DE75B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A5BCD8-9704-24AB-FEA0-1B4537727D78}"/>
              </a:ext>
            </a:extLst>
          </p:cNvPr>
          <p:cNvSpPr>
            <a:spLocks noGrp="1"/>
          </p:cNvSpPr>
          <p:nvPr>
            <p:ph type="sldNum" sz="quarter" idx="12"/>
          </p:nvPr>
        </p:nvSpPr>
        <p:spPr/>
        <p:txBody>
          <a:bodyPr/>
          <a:lstStyle/>
          <a:p>
            <a:fld id="{49E4B518-46CA-334E-8F36-AEA2CE8D45C4}" type="slidenum">
              <a:rPr lang="en-US" smtClean="0"/>
              <a:t>‹#›</a:t>
            </a:fld>
            <a:endParaRPr lang="en-US"/>
          </a:p>
        </p:txBody>
      </p:sp>
      <p:pic>
        <p:nvPicPr>
          <p:cNvPr id="5" name="Picture 4" descr="A blue and pink light&#10;&#10;AI-generated content may be incorrect.">
            <a:extLst>
              <a:ext uri="{FF2B5EF4-FFF2-40B4-BE49-F238E27FC236}">
                <a16:creationId xmlns:a16="http://schemas.microsoft.com/office/drawing/2014/main" id="{8DDEEEEC-7A7E-F7CA-B2F8-927F4A57E1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7" name="Picture 6" descr="A white letter on a black background&#10;&#10;AI-generated content may be incorrect.">
            <a:extLst>
              <a:ext uri="{FF2B5EF4-FFF2-40B4-BE49-F238E27FC236}">
                <a16:creationId xmlns:a16="http://schemas.microsoft.com/office/drawing/2014/main" id="{E77301A4-E33F-5513-DBD8-CB80C91A94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62735" y="812619"/>
            <a:ext cx="3218531" cy="533070"/>
          </a:xfrm>
          <a:prstGeom prst="rect">
            <a:avLst/>
          </a:prstGeom>
        </p:spPr>
      </p:pic>
      <p:sp>
        <p:nvSpPr>
          <p:cNvPr id="6" name="Title 1">
            <a:extLst>
              <a:ext uri="{FF2B5EF4-FFF2-40B4-BE49-F238E27FC236}">
                <a16:creationId xmlns:a16="http://schemas.microsoft.com/office/drawing/2014/main" id="{DC73CF81-8119-0439-393D-11A6AB9A236C}"/>
              </a:ext>
            </a:extLst>
          </p:cNvPr>
          <p:cNvSpPr>
            <a:spLocks noGrp="1"/>
          </p:cNvSpPr>
          <p:nvPr>
            <p:ph type="ctrTitle" hasCustomPrompt="1"/>
          </p:nvPr>
        </p:nvSpPr>
        <p:spPr>
          <a:xfrm>
            <a:off x="1143000" y="1623888"/>
            <a:ext cx="6858000" cy="522674"/>
          </a:xfrm>
        </p:spPr>
        <p:txBody>
          <a:bodyPr anchor="ctr">
            <a:normAutofit/>
          </a:bodyPr>
          <a:lstStyle>
            <a:lvl1pPr algn="ctr">
              <a:lnSpc>
                <a:spcPct val="100000"/>
              </a:lnSpc>
              <a:defRPr sz="2700">
                <a:solidFill>
                  <a:schemeClr val="bg1"/>
                </a:solidFill>
              </a:defRPr>
            </a:lvl1pPr>
          </a:lstStyle>
          <a:p>
            <a:r>
              <a:rPr lang="en-US"/>
              <a:t>Click to Add Headline</a:t>
            </a:r>
          </a:p>
        </p:txBody>
      </p:sp>
      <p:sp>
        <p:nvSpPr>
          <p:cNvPr id="8" name="Subtitle 2">
            <a:extLst>
              <a:ext uri="{FF2B5EF4-FFF2-40B4-BE49-F238E27FC236}">
                <a16:creationId xmlns:a16="http://schemas.microsoft.com/office/drawing/2014/main" id="{C88F216E-E551-6795-8862-7F0A45FF617F}"/>
              </a:ext>
            </a:extLst>
          </p:cNvPr>
          <p:cNvSpPr>
            <a:spLocks noGrp="1"/>
          </p:cNvSpPr>
          <p:nvPr>
            <p:ph type="subTitle" idx="1" hasCustomPrompt="1"/>
          </p:nvPr>
        </p:nvSpPr>
        <p:spPr>
          <a:xfrm>
            <a:off x="1143000" y="2215219"/>
            <a:ext cx="6858000" cy="336826"/>
          </a:xfrm>
        </p:spPr>
        <p:txBody>
          <a:bodyPr anchor="ctr">
            <a:normAutofit/>
          </a:bodyPr>
          <a:lstStyle>
            <a:lvl1pPr marL="0" indent="0" algn="ctr">
              <a:lnSpc>
                <a:spcPct val="100000"/>
              </a:lnSpc>
              <a:spcBef>
                <a:spcPts val="0"/>
              </a:spcBef>
              <a:buNone/>
              <a:defRPr sz="1500" b="1" spc="225">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 Headline</a:t>
            </a:r>
            <a:endParaRPr lang="en-US"/>
          </a:p>
        </p:txBody>
      </p:sp>
      <p:pic>
        <p:nvPicPr>
          <p:cNvPr id="9" name="Picture 8">
            <a:extLst>
              <a:ext uri="{FF2B5EF4-FFF2-40B4-BE49-F238E27FC236}">
                <a16:creationId xmlns:a16="http://schemas.microsoft.com/office/drawing/2014/main" id="{D8B3AB4B-E3FD-C63D-55EB-8B0E553DCC8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48733" y="4695729"/>
            <a:ext cx="2914650" cy="222068"/>
          </a:xfrm>
          <a:prstGeom prst="rect">
            <a:avLst/>
          </a:prstGeom>
        </p:spPr>
      </p:pic>
    </p:spTree>
    <p:extLst>
      <p:ext uri="{BB962C8B-B14F-4D97-AF65-F5344CB8AC3E}">
        <p14:creationId xmlns:p14="http://schemas.microsoft.com/office/powerpoint/2010/main" val="3719752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6" name="Picture 5" descr="A blue and purple background&#10;&#10;AI-generated content may be incorrect.">
            <a:extLst>
              <a:ext uri="{FF2B5EF4-FFF2-40B4-BE49-F238E27FC236}">
                <a16:creationId xmlns:a16="http://schemas.microsoft.com/office/drawing/2014/main" id="{DEA67573-2F92-CFC5-DD6E-D2B9A6E661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55415E95-EFB1-B861-60B7-114DAD5C96F6}"/>
              </a:ext>
            </a:extLst>
          </p:cNvPr>
          <p:cNvSpPr>
            <a:spLocks noGrp="1"/>
          </p:cNvSpPr>
          <p:nvPr>
            <p:ph type="title"/>
          </p:nvPr>
        </p:nvSpPr>
        <p:spPr>
          <a:xfrm>
            <a:off x="623887" y="534112"/>
            <a:ext cx="3582353" cy="2391968"/>
          </a:xfrm>
        </p:spPr>
        <p:txBody>
          <a:bodyPr anchor="b">
            <a:normAutofit/>
          </a:bodyPr>
          <a:lstStyle>
            <a:lvl1pPr>
              <a:lnSpc>
                <a:spcPct val="100000"/>
              </a:lnSpc>
              <a:spcBef>
                <a:spcPts val="0"/>
              </a:spcBef>
              <a:defRPr sz="3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EF20FE9-FC5A-AB82-F953-4E6DF424C080}"/>
              </a:ext>
            </a:extLst>
          </p:cNvPr>
          <p:cNvSpPr>
            <a:spLocks noGrp="1"/>
          </p:cNvSpPr>
          <p:nvPr>
            <p:ph type="body" idx="1" hasCustomPrompt="1"/>
          </p:nvPr>
        </p:nvSpPr>
        <p:spPr>
          <a:xfrm>
            <a:off x="623887" y="3143012"/>
            <a:ext cx="3582353" cy="419099"/>
          </a:xfrm>
        </p:spPr>
        <p:txBody>
          <a:bodyPr anchor="ctr">
            <a:normAutofit/>
          </a:bodyPr>
          <a:lstStyle>
            <a:lvl1pPr marL="0" indent="0">
              <a:lnSpc>
                <a:spcPct val="100000"/>
              </a:lnSpc>
              <a:spcBef>
                <a:spcPts val="0"/>
              </a:spcBef>
              <a:buNone/>
              <a:defRPr sz="1500" b="1">
                <a:solidFill>
                  <a:srgbClr val="EE45AC"/>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add Sub Headline</a:t>
            </a:r>
          </a:p>
        </p:txBody>
      </p:sp>
      <p:sp>
        <p:nvSpPr>
          <p:cNvPr id="5" name="Footer Placeholder 4">
            <a:extLst>
              <a:ext uri="{FF2B5EF4-FFF2-40B4-BE49-F238E27FC236}">
                <a16:creationId xmlns:a16="http://schemas.microsoft.com/office/drawing/2014/main" id="{E315CE18-F55C-A69B-4BBA-4812C55795B6}"/>
              </a:ext>
            </a:extLst>
          </p:cNvPr>
          <p:cNvSpPr>
            <a:spLocks noGrp="1"/>
          </p:cNvSpPr>
          <p:nvPr>
            <p:ph type="ftr" sz="quarter" idx="11"/>
          </p:nvPr>
        </p:nvSpPr>
        <p:spPr/>
        <p:txBody>
          <a:bodyPr/>
          <a:lstStyle/>
          <a:p>
            <a:endParaRPr lang="en-US"/>
          </a:p>
        </p:txBody>
      </p:sp>
      <p:pic>
        <p:nvPicPr>
          <p:cNvPr id="10" name="Picture 9" descr="A white letter on a black background&#10;&#10;AI-generated content may be incorrect.">
            <a:extLst>
              <a:ext uri="{FF2B5EF4-FFF2-40B4-BE49-F238E27FC236}">
                <a16:creationId xmlns:a16="http://schemas.microsoft.com/office/drawing/2014/main" id="{25963CEA-379C-5800-F08A-2E27BE29F54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4837" y="4148961"/>
            <a:ext cx="2839403" cy="470277"/>
          </a:xfrm>
          <a:prstGeom prst="rect">
            <a:avLst/>
          </a:prstGeom>
        </p:spPr>
      </p:pic>
      <p:sp>
        <p:nvSpPr>
          <p:cNvPr id="4" name="Date Placeholder 1">
            <a:extLst>
              <a:ext uri="{FF2B5EF4-FFF2-40B4-BE49-F238E27FC236}">
                <a16:creationId xmlns:a16="http://schemas.microsoft.com/office/drawing/2014/main" id="{5487E086-FED7-594E-5EA0-B9D85C91D3BC}"/>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1366065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2" name="Title 1">
            <a:extLst>
              <a:ext uri="{FF2B5EF4-FFF2-40B4-BE49-F238E27FC236}">
                <a16:creationId xmlns:a16="http://schemas.microsoft.com/office/drawing/2014/main" id="{47631DE3-B82E-C45E-60B9-5A20FB798F43}"/>
              </a:ext>
            </a:extLst>
          </p:cNvPr>
          <p:cNvSpPr>
            <a:spLocks noGrp="1"/>
          </p:cNvSpPr>
          <p:nvPr>
            <p:ph type="title"/>
          </p:nvPr>
        </p:nvSpPr>
        <p:spPr>
          <a:xfrm>
            <a:off x="821452" y="273844"/>
            <a:ext cx="7975961" cy="478324"/>
          </a:xfrm>
        </p:spPr>
        <p:txBody>
          <a:bodyPr>
            <a:noAutofit/>
          </a:bodyPr>
          <a:lstStyle>
            <a:lvl1pPr>
              <a:defRPr sz="3000"/>
            </a:lvl1pPr>
          </a:lstStyle>
          <a:p>
            <a:r>
              <a:rPr lang="en-GB"/>
              <a:t>Click to edit Master title style</a:t>
            </a:r>
            <a:endParaRPr lang="en-US"/>
          </a:p>
        </p:txBody>
      </p:sp>
      <p:pic>
        <p:nvPicPr>
          <p:cNvPr id="20" name="Picture 19" descr="A black and blue symbol&#10;&#10;AI-generated content may be incorrect.">
            <a:extLst>
              <a:ext uri="{FF2B5EF4-FFF2-40B4-BE49-F238E27FC236}">
                <a16:creationId xmlns:a16="http://schemas.microsoft.com/office/drawing/2014/main" id="{20E09215-C3CD-F354-B2E7-DEA6AAA0A7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grpSp>
        <p:nvGrpSpPr>
          <p:cNvPr id="28" name="Group 27">
            <a:extLst>
              <a:ext uri="{FF2B5EF4-FFF2-40B4-BE49-F238E27FC236}">
                <a16:creationId xmlns:a16="http://schemas.microsoft.com/office/drawing/2014/main" id="{6C581095-D764-29CD-721C-44F34163B4FC}"/>
              </a:ext>
            </a:extLst>
          </p:cNvPr>
          <p:cNvGrpSpPr/>
          <p:nvPr userDrawn="1"/>
        </p:nvGrpSpPr>
        <p:grpSpPr>
          <a:xfrm>
            <a:off x="278842" y="1071527"/>
            <a:ext cx="8518571" cy="3314579"/>
            <a:chOff x="838200" y="1286686"/>
            <a:chExt cx="11041868" cy="4284627"/>
          </a:xfrm>
        </p:grpSpPr>
        <p:grpSp>
          <p:nvGrpSpPr>
            <p:cNvPr id="27" name="Group 26">
              <a:extLst>
                <a:ext uri="{FF2B5EF4-FFF2-40B4-BE49-F238E27FC236}">
                  <a16:creationId xmlns:a16="http://schemas.microsoft.com/office/drawing/2014/main" id="{E003B678-F5DF-8BB2-0565-76D5F5CEF88A}"/>
                </a:ext>
              </a:extLst>
            </p:cNvPr>
            <p:cNvGrpSpPr/>
            <p:nvPr userDrawn="1"/>
          </p:nvGrpSpPr>
          <p:grpSpPr>
            <a:xfrm>
              <a:off x="838200" y="1286686"/>
              <a:ext cx="3540498" cy="4284627"/>
              <a:chOff x="838200" y="1286686"/>
              <a:chExt cx="3540498" cy="4284627"/>
            </a:xfrm>
          </p:grpSpPr>
          <p:sp>
            <p:nvSpPr>
              <p:cNvPr id="8" name="Rectangle 7">
                <a:extLst>
                  <a:ext uri="{FF2B5EF4-FFF2-40B4-BE49-F238E27FC236}">
                    <a16:creationId xmlns:a16="http://schemas.microsoft.com/office/drawing/2014/main" id="{6C1D2782-F90A-F5AB-E0F7-E08D34E56DB1}"/>
                  </a:ext>
                </a:extLst>
              </p:cNvPr>
              <p:cNvSpPr/>
              <p:nvPr userDrawn="1"/>
            </p:nvSpPr>
            <p:spPr>
              <a:xfrm>
                <a:off x="838200" y="2169186"/>
                <a:ext cx="3540498" cy="3402127"/>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52B4BCC9-248C-6636-CD47-41153A2E55D2}"/>
                  </a:ext>
                </a:extLst>
              </p:cNvPr>
              <p:cNvSpPr/>
              <p:nvPr userDrawn="1"/>
            </p:nvSpPr>
            <p:spPr>
              <a:xfrm>
                <a:off x="838200" y="1286686"/>
                <a:ext cx="3540498" cy="882502"/>
              </a:xfrm>
              <a:prstGeom prst="rect">
                <a:avLst/>
              </a:prstGeom>
              <a:solidFill>
                <a:srgbClr val="5847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rgbClr val="222233"/>
                  </a:solidFill>
                </a:endParaRPr>
              </a:p>
            </p:txBody>
          </p:sp>
        </p:grpSp>
        <p:grpSp>
          <p:nvGrpSpPr>
            <p:cNvPr id="26" name="Group 25">
              <a:extLst>
                <a:ext uri="{FF2B5EF4-FFF2-40B4-BE49-F238E27FC236}">
                  <a16:creationId xmlns:a16="http://schemas.microsoft.com/office/drawing/2014/main" id="{71EB544F-7D91-9EE7-FFF3-19EFD1616591}"/>
                </a:ext>
              </a:extLst>
            </p:cNvPr>
            <p:cNvGrpSpPr/>
            <p:nvPr userDrawn="1"/>
          </p:nvGrpSpPr>
          <p:grpSpPr>
            <a:xfrm>
              <a:off x="4588885" y="1286686"/>
              <a:ext cx="3540498" cy="4284627"/>
              <a:chOff x="4602480" y="1286686"/>
              <a:chExt cx="3540498" cy="4284627"/>
            </a:xfrm>
          </p:grpSpPr>
          <p:sp>
            <p:nvSpPr>
              <p:cNvPr id="21" name="Rectangle 20">
                <a:extLst>
                  <a:ext uri="{FF2B5EF4-FFF2-40B4-BE49-F238E27FC236}">
                    <a16:creationId xmlns:a16="http://schemas.microsoft.com/office/drawing/2014/main" id="{3148B154-DC91-E172-F8D6-5F689535D517}"/>
                  </a:ext>
                </a:extLst>
              </p:cNvPr>
              <p:cNvSpPr/>
              <p:nvPr userDrawn="1"/>
            </p:nvSpPr>
            <p:spPr>
              <a:xfrm>
                <a:off x="4602480" y="2169186"/>
                <a:ext cx="3540498" cy="3402127"/>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a:extLst>
                  <a:ext uri="{FF2B5EF4-FFF2-40B4-BE49-F238E27FC236}">
                    <a16:creationId xmlns:a16="http://schemas.microsoft.com/office/drawing/2014/main" id="{E6FB17F3-B2E0-B994-3EA5-2BF279AFAD6F}"/>
                  </a:ext>
                </a:extLst>
              </p:cNvPr>
              <p:cNvSpPr/>
              <p:nvPr userDrawn="1"/>
            </p:nvSpPr>
            <p:spPr>
              <a:xfrm>
                <a:off x="4602480" y="1286686"/>
                <a:ext cx="3540498" cy="882502"/>
              </a:xfrm>
              <a:prstGeom prst="rect">
                <a:avLst/>
              </a:prstGeom>
              <a:solidFill>
                <a:srgbClr val="EE45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rgbClr val="222233"/>
                  </a:solidFill>
                </a:endParaRPr>
              </a:p>
            </p:txBody>
          </p:sp>
        </p:grpSp>
        <p:grpSp>
          <p:nvGrpSpPr>
            <p:cNvPr id="25" name="Group 24">
              <a:extLst>
                <a:ext uri="{FF2B5EF4-FFF2-40B4-BE49-F238E27FC236}">
                  <a16:creationId xmlns:a16="http://schemas.microsoft.com/office/drawing/2014/main" id="{BAF744A6-9DBD-B042-E48E-2432600D58EE}"/>
                </a:ext>
              </a:extLst>
            </p:cNvPr>
            <p:cNvGrpSpPr/>
            <p:nvPr userDrawn="1"/>
          </p:nvGrpSpPr>
          <p:grpSpPr>
            <a:xfrm>
              <a:off x="8339570" y="1286686"/>
              <a:ext cx="3540498" cy="4284627"/>
              <a:chOff x="8339570" y="1286686"/>
              <a:chExt cx="3540498" cy="4284627"/>
            </a:xfrm>
          </p:grpSpPr>
          <p:sp>
            <p:nvSpPr>
              <p:cNvPr id="23" name="Rectangle 22">
                <a:extLst>
                  <a:ext uri="{FF2B5EF4-FFF2-40B4-BE49-F238E27FC236}">
                    <a16:creationId xmlns:a16="http://schemas.microsoft.com/office/drawing/2014/main" id="{0BA3E5F2-D626-8C0D-F0CB-76B95CF7D263}"/>
                  </a:ext>
                </a:extLst>
              </p:cNvPr>
              <p:cNvSpPr/>
              <p:nvPr userDrawn="1"/>
            </p:nvSpPr>
            <p:spPr>
              <a:xfrm>
                <a:off x="8339570" y="2169186"/>
                <a:ext cx="3540498" cy="3402127"/>
              </a:xfrm>
              <a:prstGeom prst="rect">
                <a:avLst/>
              </a:pr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Rectangle 23">
                <a:extLst>
                  <a:ext uri="{FF2B5EF4-FFF2-40B4-BE49-F238E27FC236}">
                    <a16:creationId xmlns:a16="http://schemas.microsoft.com/office/drawing/2014/main" id="{65C02FD1-182C-F026-5811-606586E7F433}"/>
                  </a:ext>
                </a:extLst>
              </p:cNvPr>
              <p:cNvSpPr/>
              <p:nvPr userDrawn="1"/>
            </p:nvSpPr>
            <p:spPr>
              <a:xfrm>
                <a:off x="8339570" y="1286686"/>
                <a:ext cx="3540498" cy="882502"/>
              </a:xfrm>
              <a:prstGeom prst="rect">
                <a:avLst/>
              </a:prstGeom>
              <a:solidFill>
                <a:srgbClr val="57B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rgbClr val="222233"/>
                  </a:solidFill>
                </a:endParaRPr>
              </a:p>
            </p:txBody>
          </p:sp>
        </p:grpSp>
      </p:grpSp>
      <p:sp>
        <p:nvSpPr>
          <p:cNvPr id="30" name="Text Placeholder 29">
            <a:extLst>
              <a:ext uri="{FF2B5EF4-FFF2-40B4-BE49-F238E27FC236}">
                <a16:creationId xmlns:a16="http://schemas.microsoft.com/office/drawing/2014/main" id="{E508D1EA-6B92-5C7A-7C5B-7D7DE84B94F4}"/>
              </a:ext>
            </a:extLst>
          </p:cNvPr>
          <p:cNvSpPr>
            <a:spLocks noGrp="1"/>
          </p:cNvSpPr>
          <p:nvPr>
            <p:ph type="body" sz="quarter" idx="11" hasCustomPrompt="1"/>
          </p:nvPr>
        </p:nvSpPr>
        <p:spPr>
          <a:xfrm>
            <a:off x="420625" y="1184148"/>
            <a:ext cx="2461677" cy="442246"/>
          </a:xfrm>
        </p:spPr>
        <p:txBody>
          <a:bodyPr anchor="ctr">
            <a:normAutofit/>
          </a:bodyPr>
          <a:lstStyle>
            <a:lvl1pPr>
              <a:lnSpc>
                <a:spcPct val="100000"/>
              </a:lnSpc>
              <a:spcBef>
                <a:spcPts val="0"/>
              </a:spcBef>
              <a:defRPr sz="1500" b="1">
                <a:solidFill>
                  <a:schemeClr val="bg2"/>
                </a:solidFill>
                <a:latin typeface="Quicksand Bold" pitchFamily="2" charset="0"/>
              </a:defRPr>
            </a:lvl1pPr>
          </a:lstStyle>
          <a:p>
            <a:pPr lvl="0"/>
            <a:r>
              <a:rPr lang="en-US"/>
              <a:t>TEXT HERE</a:t>
            </a:r>
          </a:p>
        </p:txBody>
      </p:sp>
      <p:sp>
        <p:nvSpPr>
          <p:cNvPr id="31" name="Text Placeholder 29">
            <a:extLst>
              <a:ext uri="{FF2B5EF4-FFF2-40B4-BE49-F238E27FC236}">
                <a16:creationId xmlns:a16="http://schemas.microsoft.com/office/drawing/2014/main" id="{BDBAA23D-EED0-1A9B-FFD6-5B8AB6F1034A}"/>
              </a:ext>
            </a:extLst>
          </p:cNvPr>
          <p:cNvSpPr>
            <a:spLocks noGrp="1"/>
          </p:cNvSpPr>
          <p:nvPr>
            <p:ph type="body" sz="quarter" idx="12" hasCustomPrompt="1"/>
          </p:nvPr>
        </p:nvSpPr>
        <p:spPr>
          <a:xfrm>
            <a:off x="3299050" y="1184148"/>
            <a:ext cx="2461677" cy="442246"/>
          </a:xfrm>
        </p:spPr>
        <p:txBody>
          <a:bodyPr anchor="ctr">
            <a:normAutofit/>
          </a:bodyPr>
          <a:lstStyle>
            <a:lvl1pPr>
              <a:lnSpc>
                <a:spcPct val="100000"/>
              </a:lnSpc>
              <a:spcBef>
                <a:spcPts val="0"/>
              </a:spcBef>
              <a:defRPr sz="1500" b="1">
                <a:latin typeface="Quicksand Bold" pitchFamily="2" charset="0"/>
              </a:defRPr>
            </a:lvl1pPr>
          </a:lstStyle>
          <a:p>
            <a:pPr lvl="0"/>
            <a:r>
              <a:rPr lang="en-US"/>
              <a:t>TEXT HERE</a:t>
            </a:r>
          </a:p>
        </p:txBody>
      </p:sp>
      <p:sp>
        <p:nvSpPr>
          <p:cNvPr id="32" name="Text Placeholder 29">
            <a:extLst>
              <a:ext uri="{FF2B5EF4-FFF2-40B4-BE49-F238E27FC236}">
                <a16:creationId xmlns:a16="http://schemas.microsoft.com/office/drawing/2014/main" id="{DB8143F1-CF25-C577-195A-E4F46AA85737}"/>
              </a:ext>
            </a:extLst>
          </p:cNvPr>
          <p:cNvSpPr>
            <a:spLocks noGrp="1"/>
          </p:cNvSpPr>
          <p:nvPr>
            <p:ph type="body" sz="quarter" idx="13" hasCustomPrompt="1"/>
          </p:nvPr>
        </p:nvSpPr>
        <p:spPr>
          <a:xfrm>
            <a:off x="6203519" y="1184148"/>
            <a:ext cx="2461677" cy="442246"/>
          </a:xfrm>
        </p:spPr>
        <p:txBody>
          <a:bodyPr anchor="ctr">
            <a:normAutofit/>
          </a:bodyPr>
          <a:lstStyle>
            <a:lvl1pPr>
              <a:lnSpc>
                <a:spcPct val="100000"/>
              </a:lnSpc>
              <a:spcBef>
                <a:spcPts val="0"/>
              </a:spcBef>
              <a:defRPr sz="1500" b="1">
                <a:latin typeface="Quicksand Bold" pitchFamily="2" charset="0"/>
              </a:defRPr>
            </a:lvl1pPr>
          </a:lstStyle>
          <a:p>
            <a:pPr lvl="0"/>
            <a:r>
              <a:rPr lang="en-US"/>
              <a:t>TEXT HERE</a:t>
            </a:r>
          </a:p>
        </p:txBody>
      </p:sp>
      <p:sp>
        <p:nvSpPr>
          <p:cNvPr id="33" name="Text Placeholder 29">
            <a:extLst>
              <a:ext uri="{FF2B5EF4-FFF2-40B4-BE49-F238E27FC236}">
                <a16:creationId xmlns:a16="http://schemas.microsoft.com/office/drawing/2014/main" id="{A8786537-7660-671E-D7F4-B22953F893C6}"/>
              </a:ext>
            </a:extLst>
          </p:cNvPr>
          <p:cNvSpPr>
            <a:spLocks noGrp="1"/>
          </p:cNvSpPr>
          <p:nvPr>
            <p:ph type="body" sz="quarter" idx="14" hasCustomPrompt="1"/>
          </p:nvPr>
        </p:nvSpPr>
        <p:spPr>
          <a:xfrm>
            <a:off x="420625" y="1887740"/>
            <a:ext cx="2461677" cy="2290745"/>
          </a:xfrm>
        </p:spPr>
        <p:txBody>
          <a:bodyPr anchor="t">
            <a:normAutofit/>
          </a:bodyPr>
          <a:lstStyle>
            <a:lvl1pPr>
              <a:lnSpc>
                <a:spcPct val="100000"/>
              </a:lnSpc>
              <a:spcBef>
                <a:spcPts val="0"/>
              </a:spcBef>
              <a:defRPr sz="1200" b="0">
                <a:solidFill>
                  <a:schemeClr val="bg1"/>
                </a:solidFill>
                <a:latin typeface="+mj-lt"/>
              </a:defRPr>
            </a:lvl1pPr>
          </a:lstStyle>
          <a:p>
            <a:pPr lvl="0"/>
            <a:r>
              <a:rPr lang="en-US"/>
              <a:t>Text Here</a:t>
            </a:r>
          </a:p>
        </p:txBody>
      </p:sp>
      <p:sp>
        <p:nvSpPr>
          <p:cNvPr id="34" name="Text Placeholder 29">
            <a:extLst>
              <a:ext uri="{FF2B5EF4-FFF2-40B4-BE49-F238E27FC236}">
                <a16:creationId xmlns:a16="http://schemas.microsoft.com/office/drawing/2014/main" id="{1CAF6D60-BAF0-49F4-FC51-9D4FEE5236AE}"/>
              </a:ext>
            </a:extLst>
          </p:cNvPr>
          <p:cNvSpPr>
            <a:spLocks noGrp="1"/>
          </p:cNvSpPr>
          <p:nvPr>
            <p:ph type="body" sz="quarter" idx="15" hasCustomPrompt="1"/>
          </p:nvPr>
        </p:nvSpPr>
        <p:spPr>
          <a:xfrm>
            <a:off x="3299050" y="1887740"/>
            <a:ext cx="2461677" cy="2290745"/>
          </a:xfrm>
        </p:spPr>
        <p:txBody>
          <a:bodyPr anchor="t">
            <a:normAutofit/>
          </a:bodyPr>
          <a:lstStyle>
            <a:lvl1pPr>
              <a:lnSpc>
                <a:spcPct val="100000"/>
              </a:lnSpc>
              <a:spcBef>
                <a:spcPts val="0"/>
              </a:spcBef>
              <a:defRPr sz="1200" b="0">
                <a:solidFill>
                  <a:schemeClr val="bg1"/>
                </a:solidFill>
                <a:latin typeface="+mj-lt"/>
              </a:defRPr>
            </a:lvl1pPr>
          </a:lstStyle>
          <a:p>
            <a:pPr lvl="0"/>
            <a:r>
              <a:rPr lang="en-US"/>
              <a:t>Text Here</a:t>
            </a:r>
          </a:p>
        </p:txBody>
      </p:sp>
      <p:sp>
        <p:nvSpPr>
          <p:cNvPr id="35" name="Text Placeholder 29">
            <a:extLst>
              <a:ext uri="{FF2B5EF4-FFF2-40B4-BE49-F238E27FC236}">
                <a16:creationId xmlns:a16="http://schemas.microsoft.com/office/drawing/2014/main" id="{4F689B8E-05D4-9C4A-A2F4-43D173092070}"/>
              </a:ext>
            </a:extLst>
          </p:cNvPr>
          <p:cNvSpPr>
            <a:spLocks noGrp="1"/>
          </p:cNvSpPr>
          <p:nvPr>
            <p:ph type="body" sz="quarter" idx="16" hasCustomPrompt="1"/>
          </p:nvPr>
        </p:nvSpPr>
        <p:spPr>
          <a:xfrm>
            <a:off x="6200864" y="1887740"/>
            <a:ext cx="2461677" cy="2290745"/>
          </a:xfrm>
        </p:spPr>
        <p:txBody>
          <a:bodyPr anchor="t">
            <a:normAutofit/>
          </a:bodyPr>
          <a:lstStyle>
            <a:lvl1pPr>
              <a:lnSpc>
                <a:spcPct val="100000"/>
              </a:lnSpc>
              <a:spcBef>
                <a:spcPts val="0"/>
              </a:spcBef>
              <a:defRPr sz="1200" b="0">
                <a:solidFill>
                  <a:schemeClr val="bg1"/>
                </a:solidFill>
                <a:latin typeface="+mj-lt"/>
              </a:defRPr>
            </a:lvl1pPr>
          </a:lstStyle>
          <a:p>
            <a:pPr lvl="0"/>
            <a:r>
              <a:rPr lang="en-US"/>
              <a:t>Text Here</a:t>
            </a:r>
          </a:p>
        </p:txBody>
      </p:sp>
      <p:sp>
        <p:nvSpPr>
          <p:cNvPr id="3" name="Date Placeholder 1">
            <a:extLst>
              <a:ext uri="{FF2B5EF4-FFF2-40B4-BE49-F238E27FC236}">
                <a16:creationId xmlns:a16="http://schemas.microsoft.com/office/drawing/2014/main" id="{EF4922AC-4571-E9DD-8A28-ED1BD0EC8563}"/>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2746747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6" name="Picture 5" descr="A white background with a rainbow of colors&#10;&#10;AI-generated content may be incorrect.">
            <a:extLst>
              <a:ext uri="{FF2B5EF4-FFF2-40B4-BE49-F238E27FC236}">
                <a16:creationId xmlns:a16="http://schemas.microsoft.com/office/drawing/2014/main" id="{62042603-96B8-70E2-314D-7D2E8A67A4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72550"/>
            <a:ext cx="9144000" cy="478324"/>
          </a:xfrm>
          <a:prstGeom prst="rect">
            <a:avLst/>
          </a:prstGeom>
        </p:spPr>
      </p:pic>
      <p:sp>
        <p:nvSpPr>
          <p:cNvPr id="2" name="Title 1">
            <a:extLst>
              <a:ext uri="{FF2B5EF4-FFF2-40B4-BE49-F238E27FC236}">
                <a16:creationId xmlns:a16="http://schemas.microsoft.com/office/drawing/2014/main" id="{47631DE3-B82E-C45E-60B9-5A20FB798F43}"/>
              </a:ext>
            </a:extLst>
          </p:cNvPr>
          <p:cNvSpPr>
            <a:spLocks noGrp="1"/>
          </p:cNvSpPr>
          <p:nvPr>
            <p:ph type="title"/>
          </p:nvPr>
        </p:nvSpPr>
        <p:spPr>
          <a:xfrm>
            <a:off x="193670" y="789973"/>
            <a:ext cx="3407649" cy="1838927"/>
          </a:xfrm>
        </p:spPr>
        <p:txBody>
          <a:bodyPr anchor="t">
            <a:normAutofit/>
          </a:bodyPr>
          <a:lstStyle>
            <a:lvl1pPr>
              <a:defRPr sz="3000"/>
            </a:lvl1pPr>
          </a:lstStyle>
          <a:p>
            <a:r>
              <a:rPr lang="en-GB"/>
              <a:t>Click to edit Master title style</a:t>
            </a:r>
            <a:endParaRPr lang="en-US"/>
          </a:p>
        </p:txBody>
      </p:sp>
      <p:sp>
        <p:nvSpPr>
          <p:cNvPr id="50" name="Freeform: Shape 49">
            <a:extLst>
              <a:ext uri="{FF2B5EF4-FFF2-40B4-BE49-F238E27FC236}">
                <a16:creationId xmlns:a16="http://schemas.microsoft.com/office/drawing/2014/main" id="{E215F7BA-DCDE-512E-FB12-0B367B1FA763}"/>
              </a:ext>
            </a:extLst>
          </p:cNvPr>
          <p:cNvSpPr/>
          <p:nvPr userDrawn="1"/>
        </p:nvSpPr>
        <p:spPr>
          <a:xfrm>
            <a:off x="0" y="3405482"/>
            <a:ext cx="4217670" cy="1041584"/>
          </a:xfrm>
          <a:custGeom>
            <a:avLst/>
            <a:gdLst>
              <a:gd name="connsiteX0" fmla="*/ 0 w 5623560"/>
              <a:gd name="connsiteY0" fmla="*/ 0 h 1388779"/>
              <a:gd name="connsiteX1" fmla="*/ 5465211 w 5623560"/>
              <a:gd name="connsiteY1" fmla="*/ 0 h 1388779"/>
              <a:gd name="connsiteX2" fmla="*/ 5623560 w 5623560"/>
              <a:gd name="connsiteY2" fmla="*/ 158349 h 1388779"/>
              <a:gd name="connsiteX3" fmla="*/ 5623560 w 5623560"/>
              <a:gd name="connsiteY3" fmla="*/ 1230430 h 1388779"/>
              <a:gd name="connsiteX4" fmla="*/ 5465211 w 5623560"/>
              <a:gd name="connsiteY4" fmla="*/ 1388779 h 1388779"/>
              <a:gd name="connsiteX5" fmla="*/ 0 w 5623560"/>
              <a:gd name="connsiteY5" fmla="*/ 1388779 h 138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3560" h="1388779">
                <a:moveTo>
                  <a:pt x="0" y="0"/>
                </a:moveTo>
                <a:lnTo>
                  <a:pt x="5465211" y="0"/>
                </a:lnTo>
                <a:cubicBezTo>
                  <a:pt x="5552665" y="0"/>
                  <a:pt x="5623560" y="70895"/>
                  <a:pt x="5623560" y="158349"/>
                </a:cubicBezTo>
                <a:lnTo>
                  <a:pt x="5623560" y="1230430"/>
                </a:lnTo>
                <a:cubicBezTo>
                  <a:pt x="5623560" y="1317884"/>
                  <a:pt x="5552665" y="1388779"/>
                  <a:pt x="5465211" y="1388779"/>
                </a:cubicBezTo>
                <a:lnTo>
                  <a:pt x="0" y="1388779"/>
                </a:lnTo>
                <a:close/>
              </a:path>
            </a:pathLst>
          </a:custGeom>
          <a:solidFill>
            <a:srgbClr val="2222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39" name="Text Placeholder 2">
            <a:extLst>
              <a:ext uri="{FF2B5EF4-FFF2-40B4-BE49-F238E27FC236}">
                <a16:creationId xmlns:a16="http://schemas.microsoft.com/office/drawing/2014/main" id="{B234DA16-58F2-3AD8-B6B9-CB6A9062E27D}"/>
              </a:ext>
            </a:extLst>
          </p:cNvPr>
          <p:cNvSpPr>
            <a:spLocks noGrp="1"/>
          </p:cNvSpPr>
          <p:nvPr>
            <p:ph type="body" idx="1" hasCustomPrompt="1"/>
          </p:nvPr>
        </p:nvSpPr>
        <p:spPr>
          <a:xfrm>
            <a:off x="193670" y="2760900"/>
            <a:ext cx="3396218" cy="419099"/>
          </a:xfrm>
        </p:spPr>
        <p:txBody>
          <a:bodyPr anchor="ctr"/>
          <a:lstStyle>
            <a:lvl1pPr marL="0" indent="0">
              <a:lnSpc>
                <a:spcPct val="100000"/>
              </a:lnSpc>
              <a:spcBef>
                <a:spcPts val="0"/>
              </a:spcBef>
              <a:buNone/>
              <a:defRPr sz="1800" b="1">
                <a:solidFill>
                  <a:srgbClr val="6680FF"/>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add Sub Headline</a:t>
            </a:r>
          </a:p>
        </p:txBody>
      </p:sp>
      <p:sp>
        <p:nvSpPr>
          <p:cNvPr id="40" name="Text Placeholder 29">
            <a:extLst>
              <a:ext uri="{FF2B5EF4-FFF2-40B4-BE49-F238E27FC236}">
                <a16:creationId xmlns:a16="http://schemas.microsoft.com/office/drawing/2014/main" id="{2A8EDB84-0A65-30B6-7233-C1800238786B}"/>
              </a:ext>
            </a:extLst>
          </p:cNvPr>
          <p:cNvSpPr>
            <a:spLocks noGrp="1"/>
          </p:cNvSpPr>
          <p:nvPr>
            <p:ph type="body" sz="quarter" idx="14" hasCustomPrompt="1"/>
          </p:nvPr>
        </p:nvSpPr>
        <p:spPr>
          <a:xfrm>
            <a:off x="4434841" y="1424940"/>
            <a:ext cx="4454742" cy="3022127"/>
          </a:xfrm>
        </p:spPr>
        <p:txBody>
          <a:bodyPr anchor="t">
            <a:normAutofit/>
          </a:bodyPr>
          <a:lstStyle>
            <a:lvl1pPr>
              <a:lnSpc>
                <a:spcPct val="100000"/>
              </a:lnSpc>
              <a:spcBef>
                <a:spcPts val="0"/>
              </a:spcBef>
              <a:defRPr sz="1200" b="0">
                <a:solidFill>
                  <a:srgbClr val="212232"/>
                </a:solidFill>
                <a:latin typeface="+mn-lt"/>
              </a:defRPr>
            </a:lvl1pPr>
          </a:lstStyle>
          <a:p>
            <a:pPr lvl="0"/>
            <a:r>
              <a:rPr lang="en-US"/>
              <a:t>Text Here</a:t>
            </a:r>
          </a:p>
        </p:txBody>
      </p:sp>
      <p:sp>
        <p:nvSpPr>
          <p:cNvPr id="42" name="Text Placeholder 29">
            <a:extLst>
              <a:ext uri="{FF2B5EF4-FFF2-40B4-BE49-F238E27FC236}">
                <a16:creationId xmlns:a16="http://schemas.microsoft.com/office/drawing/2014/main" id="{3928B5D3-60BF-C0B1-9039-43929A878510}"/>
              </a:ext>
            </a:extLst>
          </p:cNvPr>
          <p:cNvSpPr>
            <a:spLocks noGrp="1"/>
          </p:cNvSpPr>
          <p:nvPr>
            <p:ph type="body" sz="quarter" idx="15" hasCustomPrompt="1"/>
          </p:nvPr>
        </p:nvSpPr>
        <p:spPr>
          <a:xfrm>
            <a:off x="4434841" y="789973"/>
            <a:ext cx="4454742" cy="557650"/>
          </a:xfrm>
        </p:spPr>
        <p:txBody>
          <a:bodyPr anchor="ctr">
            <a:normAutofit/>
          </a:bodyPr>
          <a:lstStyle>
            <a:lvl1pPr>
              <a:lnSpc>
                <a:spcPct val="100000"/>
              </a:lnSpc>
              <a:spcBef>
                <a:spcPts val="0"/>
              </a:spcBef>
              <a:defRPr sz="1500" b="1">
                <a:solidFill>
                  <a:srgbClr val="212232"/>
                </a:solidFill>
                <a:latin typeface="+mn-lt"/>
              </a:defRPr>
            </a:lvl1pPr>
          </a:lstStyle>
          <a:p>
            <a:pPr lvl="0"/>
            <a:r>
              <a:rPr lang="en-US"/>
              <a:t>Text Here</a:t>
            </a:r>
          </a:p>
        </p:txBody>
      </p:sp>
      <p:sp>
        <p:nvSpPr>
          <p:cNvPr id="43" name="Text Placeholder 29">
            <a:extLst>
              <a:ext uri="{FF2B5EF4-FFF2-40B4-BE49-F238E27FC236}">
                <a16:creationId xmlns:a16="http://schemas.microsoft.com/office/drawing/2014/main" id="{7FDF6099-D93A-D097-8DAE-9961141DD3F0}"/>
              </a:ext>
            </a:extLst>
          </p:cNvPr>
          <p:cNvSpPr>
            <a:spLocks noGrp="1"/>
          </p:cNvSpPr>
          <p:nvPr>
            <p:ph type="body" sz="quarter" idx="16" hasCustomPrompt="1"/>
          </p:nvPr>
        </p:nvSpPr>
        <p:spPr>
          <a:xfrm>
            <a:off x="231194" y="3880485"/>
            <a:ext cx="3266589" cy="409575"/>
          </a:xfrm>
        </p:spPr>
        <p:txBody>
          <a:bodyPr anchor="ctr">
            <a:normAutofit/>
          </a:bodyPr>
          <a:lstStyle>
            <a:lvl1pPr>
              <a:lnSpc>
                <a:spcPct val="100000"/>
              </a:lnSpc>
              <a:spcBef>
                <a:spcPts val="0"/>
              </a:spcBef>
              <a:defRPr sz="1200" b="0">
                <a:solidFill>
                  <a:schemeClr val="bg1"/>
                </a:solidFill>
                <a:latin typeface="+mn-lt"/>
              </a:defRPr>
            </a:lvl1pPr>
          </a:lstStyle>
          <a:p>
            <a:pPr lvl="0"/>
            <a:r>
              <a:rPr lang="en-US"/>
              <a:t>Text Here</a:t>
            </a:r>
          </a:p>
        </p:txBody>
      </p:sp>
      <p:grpSp>
        <p:nvGrpSpPr>
          <p:cNvPr id="48" name="Group 47">
            <a:extLst>
              <a:ext uri="{FF2B5EF4-FFF2-40B4-BE49-F238E27FC236}">
                <a16:creationId xmlns:a16="http://schemas.microsoft.com/office/drawing/2014/main" id="{FAD302F1-DC8F-D911-D2FE-D5CA0634AE7A}"/>
              </a:ext>
            </a:extLst>
          </p:cNvPr>
          <p:cNvGrpSpPr/>
          <p:nvPr userDrawn="1"/>
        </p:nvGrpSpPr>
        <p:grpSpPr>
          <a:xfrm>
            <a:off x="289268" y="3521558"/>
            <a:ext cx="472784" cy="289437"/>
            <a:chOff x="-1469509" y="1831898"/>
            <a:chExt cx="499872" cy="306020"/>
          </a:xfrm>
          <a:solidFill>
            <a:srgbClr val="EE45AC"/>
          </a:solidFill>
        </p:grpSpPr>
        <p:sp>
          <p:nvSpPr>
            <p:cNvPr id="47" name="Freeform: Shape 46">
              <a:extLst>
                <a:ext uri="{FF2B5EF4-FFF2-40B4-BE49-F238E27FC236}">
                  <a16:creationId xmlns:a16="http://schemas.microsoft.com/office/drawing/2014/main" id="{D61E9358-6790-1CCB-F439-E49CA6DA233D}"/>
                </a:ext>
              </a:extLst>
            </p:cNvPr>
            <p:cNvSpPr/>
            <p:nvPr userDrawn="1"/>
          </p:nvSpPr>
          <p:spPr>
            <a:xfrm>
              <a:off x="-1469509" y="1831898"/>
              <a:ext cx="230429" cy="306020"/>
            </a:xfrm>
            <a:custGeom>
              <a:avLst/>
              <a:gdLst/>
              <a:ahLst/>
              <a:cxnLst/>
              <a:rect l="l" t="t" r="r" b="b"/>
              <a:pathLst>
                <a:path w="230429" h="306020">
                  <a:moveTo>
                    <a:pt x="157277" y="0"/>
                  </a:moveTo>
                  <a:cubicBezTo>
                    <a:pt x="166218" y="0"/>
                    <a:pt x="175768" y="3658"/>
                    <a:pt x="185928" y="10973"/>
                  </a:cubicBezTo>
                  <a:cubicBezTo>
                    <a:pt x="196088" y="18288"/>
                    <a:pt x="201168" y="30887"/>
                    <a:pt x="201168" y="48768"/>
                  </a:cubicBezTo>
                  <a:cubicBezTo>
                    <a:pt x="201168" y="66650"/>
                    <a:pt x="195275" y="77623"/>
                    <a:pt x="183490" y="81687"/>
                  </a:cubicBezTo>
                  <a:cubicBezTo>
                    <a:pt x="171704" y="85751"/>
                    <a:pt x="161747" y="89815"/>
                    <a:pt x="153619" y="93879"/>
                  </a:cubicBezTo>
                  <a:cubicBezTo>
                    <a:pt x="143053" y="99569"/>
                    <a:pt x="134722" y="106274"/>
                    <a:pt x="128626" y="113996"/>
                  </a:cubicBezTo>
                  <a:cubicBezTo>
                    <a:pt x="122530" y="121717"/>
                    <a:pt x="119482" y="131268"/>
                    <a:pt x="119482" y="142647"/>
                  </a:cubicBezTo>
                  <a:cubicBezTo>
                    <a:pt x="119482" y="150775"/>
                    <a:pt x="123749" y="158496"/>
                    <a:pt x="132283" y="165812"/>
                  </a:cubicBezTo>
                  <a:cubicBezTo>
                    <a:pt x="140818" y="173127"/>
                    <a:pt x="151994" y="176785"/>
                    <a:pt x="165811" y="176785"/>
                  </a:cubicBezTo>
                  <a:cubicBezTo>
                    <a:pt x="170688" y="176785"/>
                    <a:pt x="176378" y="176175"/>
                    <a:pt x="182880" y="174956"/>
                  </a:cubicBezTo>
                  <a:cubicBezTo>
                    <a:pt x="189382" y="173737"/>
                    <a:pt x="195072" y="171501"/>
                    <a:pt x="199949" y="168250"/>
                  </a:cubicBezTo>
                  <a:cubicBezTo>
                    <a:pt x="208890" y="171501"/>
                    <a:pt x="216205" y="176378"/>
                    <a:pt x="221894" y="182881"/>
                  </a:cubicBezTo>
                  <a:cubicBezTo>
                    <a:pt x="227584" y="189383"/>
                    <a:pt x="230429" y="199543"/>
                    <a:pt x="230429" y="213360"/>
                  </a:cubicBezTo>
                  <a:cubicBezTo>
                    <a:pt x="230429" y="238557"/>
                    <a:pt x="218846" y="260300"/>
                    <a:pt x="195682" y="278588"/>
                  </a:cubicBezTo>
                  <a:cubicBezTo>
                    <a:pt x="172517" y="296876"/>
                    <a:pt x="145491" y="306020"/>
                    <a:pt x="114605" y="306020"/>
                  </a:cubicBezTo>
                  <a:cubicBezTo>
                    <a:pt x="79654" y="306020"/>
                    <a:pt x="51816" y="294234"/>
                    <a:pt x="31090" y="270663"/>
                  </a:cubicBezTo>
                  <a:cubicBezTo>
                    <a:pt x="10363" y="247092"/>
                    <a:pt x="0" y="215799"/>
                    <a:pt x="0" y="176785"/>
                  </a:cubicBezTo>
                  <a:cubicBezTo>
                    <a:pt x="0" y="149149"/>
                    <a:pt x="7518" y="121920"/>
                    <a:pt x="22555" y="95098"/>
                  </a:cubicBezTo>
                  <a:cubicBezTo>
                    <a:pt x="37592" y="68276"/>
                    <a:pt x="57099" y="45720"/>
                    <a:pt x="81077" y="27433"/>
                  </a:cubicBezTo>
                  <a:cubicBezTo>
                    <a:pt x="105054" y="9144"/>
                    <a:pt x="130454" y="0"/>
                    <a:pt x="15727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sz="1350"/>
            </a:p>
          </p:txBody>
        </p:sp>
        <p:sp>
          <p:nvSpPr>
            <p:cNvPr id="46" name="Freeform: Shape 45">
              <a:extLst>
                <a:ext uri="{FF2B5EF4-FFF2-40B4-BE49-F238E27FC236}">
                  <a16:creationId xmlns:a16="http://schemas.microsoft.com/office/drawing/2014/main" id="{780A54CD-4CFF-68F0-2C39-DC4118869751}"/>
                </a:ext>
              </a:extLst>
            </p:cNvPr>
            <p:cNvSpPr/>
            <p:nvPr userDrawn="1"/>
          </p:nvSpPr>
          <p:spPr>
            <a:xfrm>
              <a:off x="-1200066" y="1831898"/>
              <a:ext cx="230429" cy="306020"/>
            </a:xfrm>
            <a:custGeom>
              <a:avLst/>
              <a:gdLst/>
              <a:ahLst/>
              <a:cxnLst/>
              <a:rect l="l" t="t" r="r" b="b"/>
              <a:pathLst>
                <a:path w="230429" h="306020">
                  <a:moveTo>
                    <a:pt x="157277" y="0"/>
                  </a:moveTo>
                  <a:cubicBezTo>
                    <a:pt x="166218" y="0"/>
                    <a:pt x="175768" y="3658"/>
                    <a:pt x="185928" y="10973"/>
                  </a:cubicBezTo>
                  <a:cubicBezTo>
                    <a:pt x="196088" y="18288"/>
                    <a:pt x="201168" y="30887"/>
                    <a:pt x="201168" y="48768"/>
                  </a:cubicBezTo>
                  <a:cubicBezTo>
                    <a:pt x="201168" y="66650"/>
                    <a:pt x="195275" y="77623"/>
                    <a:pt x="183490" y="81687"/>
                  </a:cubicBezTo>
                  <a:cubicBezTo>
                    <a:pt x="171704" y="85751"/>
                    <a:pt x="161747" y="89815"/>
                    <a:pt x="153619" y="93879"/>
                  </a:cubicBezTo>
                  <a:cubicBezTo>
                    <a:pt x="143053" y="99569"/>
                    <a:pt x="134722" y="106274"/>
                    <a:pt x="128626" y="113996"/>
                  </a:cubicBezTo>
                  <a:cubicBezTo>
                    <a:pt x="122530" y="121717"/>
                    <a:pt x="119482" y="131268"/>
                    <a:pt x="119482" y="142647"/>
                  </a:cubicBezTo>
                  <a:cubicBezTo>
                    <a:pt x="119482" y="150775"/>
                    <a:pt x="123749" y="158496"/>
                    <a:pt x="132283" y="165812"/>
                  </a:cubicBezTo>
                  <a:cubicBezTo>
                    <a:pt x="140818" y="173127"/>
                    <a:pt x="151994" y="176785"/>
                    <a:pt x="165811" y="176785"/>
                  </a:cubicBezTo>
                  <a:cubicBezTo>
                    <a:pt x="170688" y="176785"/>
                    <a:pt x="176378" y="176175"/>
                    <a:pt x="182880" y="174956"/>
                  </a:cubicBezTo>
                  <a:cubicBezTo>
                    <a:pt x="189383" y="173737"/>
                    <a:pt x="195072" y="171501"/>
                    <a:pt x="199949" y="168250"/>
                  </a:cubicBezTo>
                  <a:cubicBezTo>
                    <a:pt x="208890" y="171501"/>
                    <a:pt x="216205" y="176378"/>
                    <a:pt x="221895" y="182881"/>
                  </a:cubicBezTo>
                  <a:cubicBezTo>
                    <a:pt x="227584" y="189383"/>
                    <a:pt x="230429" y="199543"/>
                    <a:pt x="230429" y="213360"/>
                  </a:cubicBezTo>
                  <a:cubicBezTo>
                    <a:pt x="230429" y="238557"/>
                    <a:pt x="218847" y="260300"/>
                    <a:pt x="195682" y="278588"/>
                  </a:cubicBezTo>
                  <a:cubicBezTo>
                    <a:pt x="172517" y="296876"/>
                    <a:pt x="145491" y="306020"/>
                    <a:pt x="114605" y="306020"/>
                  </a:cubicBezTo>
                  <a:cubicBezTo>
                    <a:pt x="79655" y="306020"/>
                    <a:pt x="51816" y="294234"/>
                    <a:pt x="31090" y="270663"/>
                  </a:cubicBezTo>
                  <a:cubicBezTo>
                    <a:pt x="10363" y="247092"/>
                    <a:pt x="0" y="215799"/>
                    <a:pt x="0" y="176785"/>
                  </a:cubicBezTo>
                  <a:cubicBezTo>
                    <a:pt x="0" y="149149"/>
                    <a:pt x="7519" y="121920"/>
                    <a:pt x="22555" y="95098"/>
                  </a:cubicBezTo>
                  <a:cubicBezTo>
                    <a:pt x="37592" y="68276"/>
                    <a:pt x="57099" y="45720"/>
                    <a:pt x="81077" y="27433"/>
                  </a:cubicBezTo>
                  <a:cubicBezTo>
                    <a:pt x="105054" y="9144"/>
                    <a:pt x="130455" y="0"/>
                    <a:pt x="15727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sz="1350"/>
            </a:p>
          </p:txBody>
        </p:sp>
      </p:grpSp>
      <p:pic>
        <p:nvPicPr>
          <p:cNvPr id="4" name="Picture 3" descr="A black and blue symbol&#10;&#10;AI-generated content may be incorrect.">
            <a:extLst>
              <a:ext uri="{FF2B5EF4-FFF2-40B4-BE49-F238E27FC236}">
                <a16:creationId xmlns:a16="http://schemas.microsoft.com/office/drawing/2014/main" id="{6704EA80-12DB-7EE9-4EBD-3BF312B4C00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842" y="329565"/>
            <a:ext cx="415337" cy="366881"/>
          </a:xfrm>
          <a:prstGeom prst="rect">
            <a:avLst/>
          </a:prstGeom>
        </p:spPr>
      </p:pic>
      <p:sp>
        <p:nvSpPr>
          <p:cNvPr id="3" name="Date Placeholder 1">
            <a:extLst>
              <a:ext uri="{FF2B5EF4-FFF2-40B4-BE49-F238E27FC236}">
                <a16:creationId xmlns:a16="http://schemas.microsoft.com/office/drawing/2014/main" id="{5272871E-EF01-77B0-5ED8-59A5BCDA1F1B}"/>
              </a:ext>
            </a:extLst>
          </p:cNvPr>
          <p:cNvSpPr>
            <a:spLocks noGrp="1"/>
          </p:cNvSpPr>
          <p:nvPr>
            <p:ph type="dt" sz="half" idx="10"/>
          </p:nvPr>
        </p:nvSpPr>
        <p:spPr>
          <a:xfrm>
            <a:off x="7191682" y="4816904"/>
            <a:ext cx="1779270" cy="171450"/>
          </a:xfrm>
          <a:prstGeom prst="rect">
            <a:avLst/>
          </a:prstGeom>
        </p:spPr>
        <p:txBody>
          <a:bodyPr anchor="ctr"/>
          <a:lstStyle>
            <a:lvl1pPr algn="r">
              <a:defRPr sz="900">
                <a:solidFill>
                  <a:srgbClr val="FDFAFF"/>
                </a:solidFill>
                <a:latin typeface="+mn-lt"/>
              </a:defRPr>
            </a:lvl1pPr>
          </a:lstStyle>
          <a:p>
            <a:r>
              <a:rPr lang="en-GB"/>
              <a:t>© Xoserve </a:t>
            </a:r>
            <a:r>
              <a:rPr lang="en-US"/>
              <a:t>June 2025</a:t>
            </a:r>
          </a:p>
        </p:txBody>
      </p:sp>
    </p:spTree>
    <p:extLst>
      <p:ext uri="{BB962C8B-B14F-4D97-AF65-F5344CB8AC3E}">
        <p14:creationId xmlns:p14="http://schemas.microsoft.com/office/powerpoint/2010/main" val="37255901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6AFB9B-94F7-3F05-8D1D-222CD7626869}"/>
              </a:ext>
            </a:extLst>
          </p:cNvPr>
          <p:cNvSpPr>
            <a:spLocks noGrp="1"/>
          </p:cNvSpPr>
          <p:nvPr>
            <p:ph type="title"/>
          </p:nvPr>
        </p:nvSpPr>
        <p:spPr>
          <a:xfrm>
            <a:off x="628650" y="273844"/>
            <a:ext cx="7886700" cy="478324"/>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CB8F2A-37D9-3A76-6EDE-23DBCCB55678}"/>
              </a:ext>
            </a:extLst>
          </p:cNvPr>
          <p:cNvSpPr>
            <a:spLocks noGrp="1"/>
          </p:cNvSpPr>
          <p:nvPr>
            <p:ph type="body" idx="1"/>
          </p:nvPr>
        </p:nvSpPr>
        <p:spPr>
          <a:xfrm>
            <a:off x="628650" y="877529"/>
            <a:ext cx="7886700" cy="3755193"/>
          </a:xfrm>
          <a:prstGeom prst="rect">
            <a:avLst/>
          </a:prstGeom>
        </p:spPr>
        <p:txBody>
          <a:bodyPr vert="horz" lIns="91440" tIns="45720" rIns="91440" bIns="45720" rtlCol="0">
            <a:normAutofit/>
          </a:bodyPr>
          <a:lstStyle/>
          <a:p>
            <a:pPr lvl="0"/>
            <a:r>
              <a:rPr lang="en-GB"/>
              <a:t>Click to edit Master text styles</a:t>
            </a:r>
          </a:p>
        </p:txBody>
      </p:sp>
      <p:sp>
        <p:nvSpPr>
          <p:cNvPr id="5" name="Footer Placeholder 4">
            <a:extLst>
              <a:ext uri="{FF2B5EF4-FFF2-40B4-BE49-F238E27FC236}">
                <a16:creationId xmlns:a16="http://schemas.microsoft.com/office/drawing/2014/main" id="{75B1F1C0-8933-A7D5-EC19-2826EA0C5D98}"/>
              </a:ext>
            </a:extLst>
          </p:cNvPr>
          <p:cNvSpPr>
            <a:spLocks noGrp="1"/>
          </p:cNvSpPr>
          <p:nvPr>
            <p:ph type="ftr" sz="quarter" idx="3"/>
          </p:nvPr>
        </p:nvSpPr>
        <p:spPr>
          <a:xfrm>
            <a:off x="3028950" y="4869656"/>
            <a:ext cx="3086100" cy="171450"/>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50D4B6F-AF10-6060-9222-6121122749A7}"/>
              </a:ext>
            </a:extLst>
          </p:cNvPr>
          <p:cNvSpPr>
            <a:spLocks noGrp="1"/>
          </p:cNvSpPr>
          <p:nvPr>
            <p:ph type="sldNum" sz="quarter" idx="4"/>
          </p:nvPr>
        </p:nvSpPr>
        <p:spPr>
          <a:xfrm>
            <a:off x="8244348" y="4869656"/>
            <a:ext cx="737419" cy="171450"/>
          </a:xfrm>
          <a:prstGeom prst="rect">
            <a:avLst/>
          </a:prstGeom>
        </p:spPr>
        <p:txBody>
          <a:bodyPr vert="horz" lIns="91440" tIns="45720" rIns="91440" bIns="45720" rtlCol="0" anchor="ctr"/>
          <a:lstStyle>
            <a:lvl1pPr algn="r">
              <a:defRPr sz="900">
                <a:solidFill>
                  <a:schemeClr val="tx1">
                    <a:tint val="82000"/>
                  </a:schemeClr>
                </a:solidFill>
              </a:defRPr>
            </a:lvl1pPr>
          </a:lstStyle>
          <a:p>
            <a:fld id="{49E4B518-46CA-334E-8F36-AEA2CE8D45C4}" type="slidenum">
              <a:rPr lang="en-US" smtClean="0"/>
              <a:t>‹#›</a:t>
            </a:fld>
            <a:endParaRPr lang="en-US"/>
          </a:p>
        </p:txBody>
      </p:sp>
      <p:sp>
        <p:nvSpPr>
          <p:cNvPr id="7" name="TextBox 6">
            <a:extLst>
              <a:ext uri="{FF2B5EF4-FFF2-40B4-BE49-F238E27FC236}">
                <a16:creationId xmlns:a16="http://schemas.microsoft.com/office/drawing/2014/main" id="{366CA123-84A4-FC61-71D9-A31B801B1337}"/>
              </a:ext>
            </a:extLst>
          </p:cNvPr>
          <p:cNvSpPr txBox="1"/>
          <p:nvPr>
            <p:extLst>
              <p:ext uri="{1162E1C5-73C7-4A58-AE30-91384D911F3F}">
                <p184:classification xmlns:p184="http://schemas.microsoft.com/office/powerpoint/2018/4/main" val="ftr"/>
              </p:ext>
            </p:extLst>
          </p:nvPr>
        </p:nvSpPr>
        <p:spPr>
          <a:xfrm>
            <a:off x="3686175" y="4927600"/>
            <a:ext cx="1797050" cy="152400"/>
          </a:xfrm>
          <a:prstGeom prst="rect">
            <a:avLst/>
          </a:prstGeom>
        </p:spPr>
        <p:txBody>
          <a:bodyPr horzOverflow="overflow" lIns="0" tIns="0" rIns="0" bIns="0">
            <a:spAutoFit/>
          </a:bodyPr>
          <a:lstStyle/>
          <a:p>
            <a:pPr algn="l"/>
            <a:r>
              <a:rPr lang="en-GB" sz="1000">
                <a:solidFill>
                  <a:srgbClr val="208BCC">
                    <a:alpha val="50000"/>
                  </a:srgbClr>
                </a:solidFill>
                <a:latin typeface="Aptos" panose="020B0004020202020204" pitchFamily="34" charset="0"/>
              </a:rPr>
              <a:t>Document Classification: Public</a:t>
            </a:r>
          </a:p>
        </p:txBody>
      </p:sp>
    </p:spTree>
    <p:extLst>
      <p:ext uri="{BB962C8B-B14F-4D97-AF65-F5344CB8AC3E}">
        <p14:creationId xmlns:p14="http://schemas.microsoft.com/office/powerpoint/2010/main" val="314795125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Lst>
  <p:hf sldNum="0" hdr="0" ftr="0"/>
  <p:txStyles>
    <p:titleStyle>
      <a:lvl1pPr algn="l" defTabSz="6858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50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recportal.co.uk/group/guest/-/introduction-of-classification-based-access-model-into-the-rec-in-support-of-open-data?p_l_back_url=%2Fsearch%3Fq%3DR0148"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s://recportal.co.uk/group/guest/-/improvements-to-css-business-process-logic?p_l_back_url=%2Fsearch%3Fp_l_back_url%3D%252Fsearch%253Fp_l_back_url%253D%25252Fsearch%25253Fp_l_back_url%25253D%2525252Fsearch%2525253Fp_l_back_url%2525253D%252525252Fsearch%252525253Fp_l_back_url%252525253D%25252525252Fsearch%25252525253Fp_l_back_url%25252525253D%2525252525252Fsearch%2525252525253Fq%2525252525253DI0196%252525252526q%25252525253DR0096%2525252526q%252525253DR0099%25252526q%2525253DI0196%252526q%25253DI0218%2526q%253DI0196%26q%3Dr017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recportal.co.uk/group/guest/-/proposal-to-enable-broader-use-of-retail-energy-location-rel-data-for-non-switching-applications?p_l_back_url=%2Fsearch%3Fp_l_back_url%3D%252Fsearch%253Fq%253DR0169%26q%3Di0218"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hyperlink" Target="https://recportal.co.uk/group/guest/-/stranded-rmps-in-defunct-suppliers?p_l_back_url=%2Fsearch%3Fp_l_back_url%3D%252Fsearch%253Fp_l_back_url%253D%25252Fsearch%25253Fp_l_back_url%25253D%2525252Fsearch%2525253Fq%2525253Dr0080%252526q%25253Dr0092%2526q%253DR0092%26q%3Di0219"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10DC7-A743-2BA1-FE0D-2D799C62CCA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E5D28C4-9607-277F-BCD6-CC343E08A54C}"/>
              </a:ext>
            </a:extLst>
          </p:cNvPr>
          <p:cNvSpPr>
            <a:spLocks noGrp="1"/>
          </p:cNvSpPr>
          <p:nvPr>
            <p:ph type="title"/>
          </p:nvPr>
        </p:nvSpPr>
        <p:spPr>
          <a:xfrm>
            <a:off x="821563" y="211499"/>
            <a:ext cx="7975961" cy="478324"/>
          </a:xfrm>
        </p:spPr>
        <p:txBody>
          <a:bodyPr>
            <a:noAutofit/>
          </a:bodyPr>
          <a:lstStyle/>
          <a:p>
            <a:pPr algn="l"/>
            <a:r>
              <a:rPr lang="en-GB" sz="2400">
                <a:latin typeface="Century Gothic (Headings)"/>
              </a:rPr>
              <a:t>REC Change Overview </a:t>
            </a:r>
            <a:endParaRPr lang="en-IN" sz="2400">
              <a:latin typeface="Century Gothic (Headings)"/>
            </a:endParaRPr>
          </a:p>
        </p:txBody>
      </p:sp>
      <p:sp>
        <p:nvSpPr>
          <p:cNvPr id="6" name="Text Placeholder 5">
            <a:extLst>
              <a:ext uri="{FF2B5EF4-FFF2-40B4-BE49-F238E27FC236}">
                <a16:creationId xmlns:a16="http://schemas.microsoft.com/office/drawing/2014/main" id="{24F24A55-CE1E-2784-F212-94DF9C07D06B}"/>
              </a:ext>
            </a:extLst>
          </p:cNvPr>
          <p:cNvSpPr>
            <a:spLocks noGrp="1"/>
          </p:cNvSpPr>
          <p:nvPr>
            <p:ph type="body" sz="quarter" idx="14"/>
          </p:nvPr>
        </p:nvSpPr>
        <p:spPr>
          <a:xfrm>
            <a:off x="142009" y="735410"/>
            <a:ext cx="8859981" cy="4162903"/>
          </a:xfrm>
        </p:spPr>
        <p:txBody>
          <a:bodyPr anchor="t">
            <a:noAutofit/>
          </a:bodyPr>
          <a:lstStyle/>
          <a:p>
            <a:pPr>
              <a:spcBef>
                <a:spcPts val="200"/>
              </a:spcBef>
            </a:pPr>
            <a:r>
              <a:rPr lang="en-GB" sz="1150">
                <a:solidFill>
                  <a:schemeClr val="tx1">
                    <a:lumMod val="90000"/>
                    <a:lumOff val="10000"/>
                  </a:schemeClr>
                </a:solidFill>
                <a:latin typeface="+mj-lt"/>
              </a:rPr>
              <a:t>We would like to draw your attention to the following updates:</a:t>
            </a:r>
          </a:p>
          <a:p>
            <a:pPr>
              <a:spcBef>
                <a:spcPts val="200"/>
              </a:spcBef>
            </a:pPr>
            <a:endParaRPr lang="en-GB" sz="1150" b="1">
              <a:solidFill>
                <a:schemeClr val="tx1">
                  <a:lumMod val="90000"/>
                  <a:lumOff val="10000"/>
                </a:schemeClr>
              </a:solidFill>
              <a:hlinkClick r:id="rId3">
                <a:extLst>
                  <a:ext uri="{A12FA001-AC4F-418D-AE19-62706E023703}">
                    <ahyp:hlinkClr xmlns:ahyp="http://schemas.microsoft.com/office/drawing/2018/hyperlinkcolor" val="tx"/>
                  </a:ext>
                </a:extLst>
              </a:hlinkClick>
            </a:endParaRPr>
          </a:p>
          <a:p>
            <a:r>
              <a:rPr lang="en-GB" sz="1150" b="1">
                <a:solidFill>
                  <a:schemeClr val="tx1">
                    <a:lumMod val="90000"/>
                    <a:lumOff val="10000"/>
                  </a:schemeClr>
                </a:solidFill>
                <a:hlinkClick r:id="rId3">
                  <a:extLst>
                    <a:ext uri="{A12FA001-AC4F-418D-AE19-62706E023703}">
                      <ahyp:hlinkClr xmlns:ahyp="http://schemas.microsoft.com/office/drawing/2018/hyperlinkcolor" val="tx"/>
                    </a:ext>
                  </a:extLst>
                </a:hlinkClick>
              </a:rPr>
              <a:t>R0148</a:t>
            </a:r>
            <a:r>
              <a:rPr lang="en-GB" sz="1150" b="1">
                <a:solidFill>
                  <a:schemeClr val="tx1">
                    <a:lumMod val="90000"/>
                    <a:lumOff val="10000"/>
                  </a:schemeClr>
                </a:solidFill>
              </a:rPr>
              <a:t> - </a:t>
            </a:r>
            <a:r>
              <a:rPr lang="en-US" sz="1150" b="1">
                <a:solidFill>
                  <a:schemeClr val="tx1">
                    <a:lumMod val="90000"/>
                    <a:lumOff val="10000"/>
                  </a:schemeClr>
                </a:solidFill>
              </a:rPr>
              <a:t>Introduction of classification-based access model into the REC in support of Open Data </a:t>
            </a:r>
          </a:p>
          <a:p>
            <a:pPr marL="171450" indent="-171450">
              <a:buFont typeface="Arial" panose="020B0604020202020204" pitchFamily="34" charset="0"/>
              <a:buChar char="•"/>
            </a:pPr>
            <a:r>
              <a:rPr lang="en-GB" sz="1150">
                <a:solidFill>
                  <a:schemeClr val="tx1">
                    <a:lumMod val="90000"/>
                    <a:lumOff val="10000"/>
                  </a:schemeClr>
                </a:solidFill>
              </a:rPr>
              <a:t>Change withdrawn by </a:t>
            </a:r>
            <a:r>
              <a:rPr lang="en-GB" sz="1150" err="1">
                <a:solidFill>
                  <a:schemeClr val="tx1">
                    <a:lumMod val="90000"/>
                    <a:lumOff val="10000"/>
                  </a:schemeClr>
                </a:solidFill>
              </a:rPr>
              <a:t>RECCo</a:t>
            </a:r>
            <a:r>
              <a:rPr lang="en-GB" sz="1150">
                <a:solidFill>
                  <a:schemeClr val="tx1">
                    <a:lumMod val="90000"/>
                    <a:lumOff val="10000"/>
                  </a:schemeClr>
                </a:solidFill>
              </a:rPr>
              <a:t> in November 2025</a:t>
            </a:r>
          </a:p>
          <a:p>
            <a:pPr marL="171450" indent="-171450">
              <a:buFont typeface="Arial" panose="020B0604020202020204" pitchFamily="34" charset="0"/>
              <a:buChar char="•"/>
            </a:pPr>
            <a:r>
              <a:rPr lang="en-GB" sz="1150">
                <a:solidFill>
                  <a:schemeClr val="tx1">
                    <a:lumMod val="90000"/>
                    <a:lumOff val="10000"/>
                  </a:schemeClr>
                </a:solidFill>
                <a:latin typeface="+mj-lt"/>
              </a:rPr>
              <a:t>Change to remain as a placeholder for Open Data discussions</a:t>
            </a:r>
          </a:p>
          <a:p>
            <a:endParaRPr lang="en-GB" sz="1150" b="1" u="sng">
              <a:latin typeface="+mj-lt"/>
            </a:endParaRPr>
          </a:p>
          <a:p>
            <a:r>
              <a:rPr lang="en-US" sz="1150" b="1">
                <a:solidFill>
                  <a:schemeClr val="tx1">
                    <a:lumMod val="90000"/>
                    <a:lumOff val="10000"/>
                  </a:schemeClr>
                </a:solidFill>
                <a:latin typeface="+mj-lt"/>
                <a:hlinkClick r:id="rId4">
                  <a:extLst>
                    <a:ext uri="{A12FA001-AC4F-418D-AE19-62706E023703}">
                      <ahyp:hlinkClr xmlns:ahyp="http://schemas.microsoft.com/office/drawing/2018/hyperlinkcolor" val="tx"/>
                    </a:ext>
                  </a:extLst>
                </a:hlinkClick>
              </a:rPr>
              <a:t>R0178</a:t>
            </a:r>
            <a:r>
              <a:rPr lang="en-US" sz="1150">
                <a:solidFill>
                  <a:schemeClr val="tx1">
                    <a:lumMod val="90000"/>
                    <a:lumOff val="10000"/>
                  </a:schemeClr>
                </a:solidFill>
                <a:latin typeface="+mj-lt"/>
              </a:rPr>
              <a:t> - </a:t>
            </a:r>
            <a:r>
              <a:rPr lang="en-US" sz="1150" b="1">
                <a:solidFill>
                  <a:schemeClr val="tx1">
                    <a:lumMod val="90000"/>
                    <a:lumOff val="10000"/>
                  </a:schemeClr>
                </a:solidFill>
                <a:latin typeface="+mj-lt"/>
              </a:rPr>
              <a:t>Improvements to CSS Business Process Logic</a:t>
            </a:r>
          </a:p>
          <a:p>
            <a:pPr marL="171450" indent="-171450">
              <a:buFont typeface="Arial" panose="020B0604020202020204" pitchFamily="34" charset="0"/>
              <a:buChar char="•"/>
            </a:pPr>
            <a:r>
              <a:rPr lang="en-GB" sz="1150">
                <a:solidFill>
                  <a:schemeClr val="tx1">
                    <a:lumMod val="90000"/>
                    <a:lumOff val="10000"/>
                  </a:schemeClr>
                </a:solidFill>
              </a:rPr>
              <a:t>REC Change R0178 was raised to support improvements to CSS business process logic, with the aim of improving how processes operate in practice and reducing switching and data‑handling impacts.</a:t>
            </a:r>
            <a:endParaRPr lang="en-GB" sz="1150">
              <a:solidFill>
                <a:schemeClr val="tx1">
                  <a:lumMod val="90000"/>
                  <a:lumOff val="10000"/>
                </a:schemeClr>
              </a:solidFill>
              <a:latin typeface="+mj-lt"/>
            </a:endParaRPr>
          </a:p>
          <a:p>
            <a:pPr marL="171450" indent="-171450">
              <a:buFont typeface="Arial" panose="020B0604020202020204" pitchFamily="34" charset="0"/>
              <a:buChar char="•"/>
            </a:pPr>
            <a:r>
              <a:rPr lang="en-GB" sz="1150">
                <a:solidFill>
                  <a:schemeClr val="tx1">
                    <a:lumMod val="90000"/>
                    <a:lumOff val="10000"/>
                  </a:schemeClr>
                </a:solidFill>
              </a:rPr>
              <a:t>A Party Impact Assessment was completed in May 2025, during which we noted that the information provided was high‑level and that further detail would be needed to fully assess the request.</a:t>
            </a:r>
          </a:p>
          <a:p>
            <a:pPr marL="171450" indent="-171450">
              <a:buFont typeface="Arial" panose="020B0604020202020204" pitchFamily="34" charset="0"/>
              <a:buChar char="•"/>
            </a:pPr>
            <a:r>
              <a:rPr lang="en-GB" sz="1150">
                <a:solidFill>
                  <a:schemeClr val="tx1">
                    <a:lumMod val="90000"/>
                    <a:lumOff val="10000"/>
                  </a:schemeClr>
                </a:solidFill>
                <a:latin typeface="+mj-lt"/>
              </a:rPr>
              <a:t>Following the March 2026 Technical Expert Panel (TEP), the change progressed to Consultation, with responses closing on 21 April 2026.</a:t>
            </a:r>
          </a:p>
          <a:p>
            <a:pPr marL="171450" indent="-171450">
              <a:buFont typeface="Arial" panose="020B0604020202020204" pitchFamily="34" charset="0"/>
              <a:buChar char="•"/>
            </a:pPr>
            <a:r>
              <a:rPr lang="en-GB" sz="1150">
                <a:solidFill>
                  <a:schemeClr val="tx1">
                    <a:lumMod val="90000"/>
                    <a:lumOff val="10000"/>
                  </a:schemeClr>
                </a:solidFill>
                <a:latin typeface="+mj-lt"/>
              </a:rPr>
              <a:t>During the Consultation, we identified areas where further clarification and development of the proposed solution would be beneficial. </a:t>
            </a:r>
          </a:p>
          <a:p>
            <a:pPr marL="514350" lvl="1" indent="-171450">
              <a:spcBef>
                <a:spcPts val="0"/>
              </a:spcBef>
              <a:buFont typeface="Arial" panose="020B0604020202020204" pitchFamily="34" charset="0"/>
              <a:buChar char="•"/>
            </a:pPr>
            <a:r>
              <a:rPr lang="en-GB" sz="1150">
                <a:solidFill>
                  <a:schemeClr val="tx1">
                    <a:lumMod val="90000"/>
                    <a:lumOff val="10000"/>
                  </a:schemeClr>
                </a:solidFill>
                <a:latin typeface="+mj-lt"/>
              </a:rPr>
              <a:t>We understand that CSS were proposing a solution option related to deferred Deactivation, but we consider that Suppliers might benefit from additional details related to the proposed solution.</a:t>
            </a:r>
          </a:p>
          <a:p>
            <a:pPr marL="514350" lvl="1" indent="-171450">
              <a:spcBef>
                <a:spcPts val="0"/>
              </a:spcBef>
              <a:buFont typeface="Arial" panose="020B0604020202020204" pitchFamily="34" charset="0"/>
              <a:buChar char="•"/>
            </a:pPr>
            <a:r>
              <a:rPr lang="en-GB" sz="1150">
                <a:solidFill>
                  <a:schemeClr val="tx1">
                    <a:lumMod val="90000"/>
                    <a:lumOff val="10000"/>
                  </a:schemeClr>
                </a:solidFill>
                <a:latin typeface="+mj-lt"/>
              </a:rPr>
              <a:t>We have also highlighted that alternative solutions, such as rejecting Deactivations after a Switch has been accepted, may reduce ambiguity and implementation risk for Suppliers..</a:t>
            </a:r>
          </a:p>
          <a:p>
            <a:pPr marL="171450" indent="-171450">
              <a:buFont typeface="Arial" panose="020B0604020202020204" pitchFamily="34" charset="0"/>
              <a:buChar char="•"/>
            </a:pPr>
            <a:r>
              <a:rPr lang="en-GB" sz="1150">
                <a:solidFill>
                  <a:schemeClr val="tx1">
                    <a:lumMod val="90000"/>
                    <a:lumOff val="10000"/>
                  </a:schemeClr>
                </a:solidFill>
                <a:latin typeface="+mj-lt"/>
              </a:rPr>
              <a:t>These observations have been shared with the REC Code Manager for further consideration and clarification</a:t>
            </a:r>
          </a:p>
          <a:p>
            <a:pPr marL="171450" indent="-171450">
              <a:buFont typeface="Arial" panose="020B0604020202020204" pitchFamily="34" charset="0"/>
              <a:buChar char="•"/>
            </a:pPr>
            <a:r>
              <a:rPr lang="en-GB" sz="1150">
                <a:solidFill>
                  <a:schemeClr val="tx1">
                    <a:lumMod val="90000"/>
                    <a:lumOff val="10000"/>
                  </a:schemeClr>
                </a:solidFill>
                <a:latin typeface="+mj-lt"/>
              </a:rPr>
              <a:t>The potential cross-code impacts were discussed with Parties at the June Distribution Working Group.</a:t>
            </a:r>
          </a:p>
          <a:p>
            <a:pPr marL="171450" indent="-171450">
              <a:buFont typeface="Arial" panose="020B0604020202020204" pitchFamily="34" charset="0"/>
              <a:buChar char="•"/>
            </a:pPr>
            <a:r>
              <a:rPr lang="en-GB" sz="1150">
                <a:solidFill>
                  <a:schemeClr val="tx1">
                    <a:lumMod val="90000"/>
                    <a:lumOff val="10000"/>
                  </a:schemeClr>
                </a:solidFill>
                <a:latin typeface="+mj-lt"/>
              </a:rPr>
              <a:t>TEP has approved the upfront design request, with the design expected to be available for review in September 2026.</a:t>
            </a:r>
          </a:p>
        </p:txBody>
      </p:sp>
    </p:spTree>
    <p:extLst>
      <p:ext uri="{BB962C8B-B14F-4D97-AF65-F5344CB8AC3E}">
        <p14:creationId xmlns:p14="http://schemas.microsoft.com/office/powerpoint/2010/main" val="37868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09295-A069-3566-1D3A-DEF4A5A66AF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303E079-1E19-2D26-920F-067F89D2EF4E}"/>
              </a:ext>
            </a:extLst>
          </p:cNvPr>
          <p:cNvSpPr>
            <a:spLocks noGrp="1"/>
          </p:cNvSpPr>
          <p:nvPr>
            <p:ph type="title"/>
          </p:nvPr>
        </p:nvSpPr>
        <p:spPr>
          <a:xfrm>
            <a:off x="821563" y="211499"/>
            <a:ext cx="7975961" cy="478324"/>
          </a:xfrm>
        </p:spPr>
        <p:txBody>
          <a:bodyPr>
            <a:noAutofit/>
          </a:bodyPr>
          <a:lstStyle/>
          <a:p>
            <a:pPr algn="l"/>
            <a:r>
              <a:rPr lang="en-GB" sz="2400">
                <a:latin typeface="Century Gothic (Headings)"/>
              </a:rPr>
              <a:t>REC Change Overview </a:t>
            </a:r>
            <a:endParaRPr lang="en-IN" sz="2400">
              <a:latin typeface="Century Gothic (Headings)"/>
            </a:endParaRPr>
          </a:p>
        </p:txBody>
      </p:sp>
      <p:sp>
        <p:nvSpPr>
          <p:cNvPr id="6" name="Text Placeholder 5">
            <a:extLst>
              <a:ext uri="{FF2B5EF4-FFF2-40B4-BE49-F238E27FC236}">
                <a16:creationId xmlns:a16="http://schemas.microsoft.com/office/drawing/2014/main" id="{72D9FAAA-8E46-999D-3828-16E6984455E6}"/>
              </a:ext>
            </a:extLst>
          </p:cNvPr>
          <p:cNvSpPr>
            <a:spLocks noGrp="1"/>
          </p:cNvSpPr>
          <p:nvPr>
            <p:ph type="body" sz="quarter" idx="14"/>
          </p:nvPr>
        </p:nvSpPr>
        <p:spPr>
          <a:xfrm>
            <a:off x="142009" y="769098"/>
            <a:ext cx="8859981" cy="4162903"/>
          </a:xfrm>
        </p:spPr>
        <p:txBody>
          <a:bodyPr anchor="ctr">
            <a:noAutofit/>
          </a:bodyPr>
          <a:lstStyle/>
          <a:p>
            <a:r>
              <a:rPr lang="en-US" b="1" u="sng">
                <a:solidFill>
                  <a:schemeClr val="tx1">
                    <a:lumMod val="90000"/>
                    <a:lumOff val="10000"/>
                  </a:schemeClr>
                </a:solidFill>
                <a:hlinkClick r:id="rId3">
                  <a:extLst>
                    <a:ext uri="{A12FA001-AC4F-418D-AE19-62706E023703}">
                      <ahyp:hlinkClr xmlns:ahyp="http://schemas.microsoft.com/office/drawing/2018/hyperlinkcolor" val="tx"/>
                    </a:ext>
                  </a:extLst>
                </a:hlinkClick>
              </a:rPr>
              <a:t>I0218</a:t>
            </a:r>
            <a:r>
              <a:rPr lang="en-US" b="1" u="sng">
                <a:solidFill>
                  <a:schemeClr val="tx1">
                    <a:lumMod val="90000"/>
                    <a:lumOff val="10000"/>
                  </a:schemeClr>
                </a:solidFill>
              </a:rPr>
              <a:t> </a:t>
            </a:r>
            <a:r>
              <a:rPr lang="en-US">
                <a:solidFill>
                  <a:schemeClr val="tx1">
                    <a:lumMod val="90000"/>
                    <a:lumOff val="10000"/>
                  </a:schemeClr>
                </a:solidFill>
              </a:rPr>
              <a:t>- </a:t>
            </a:r>
            <a:r>
              <a:rPr lang="en-US" b="1">
                <a:solidFill>
                  <a:schemeClr val="tx1">
                    <a:lumMod val="90000"/>
                    <a:lumOff val="10000"/>
                  </a:schemeClr>
                </a:solidFill>
              </a:rPr>
              <a:t>Proposal to Enable Broader Use of Retail Energy Location (REL) Data for Non-Switching Applications</a:t>
            </a:r>
          </a:p>
          <a:p>
            <a:pPr marL="171450" indent="-171450">
              <a:buFont typeface="Arial" panose="020B0604020202020204" pitchFamily="34" charset="0"/>
              <a:buChar char="•"/>
            </a:pPr>
            <a:r>
              <a:rPr lang="en-GB">
                <a:solidFill>
                  <a:schemeClr val="tx1">
                    <a:lumMod val="90000"/>
                    <a:lumOff val="10000"/>
                  </a:schemeClr>
                </a:solidFill>
              </a:rPr>
              <a:t>Change was originally exploring options for a non-technical solution, but is now also looking at a Technical Solution option </a:t>
            </a:r>
          </a:p>
          <a:p>
            <a:pPr marL="171450" indent="-171450">
              <a:buFont typeface="Arial" panose="020B0604020202020204" pitchFamily="34" charset="0"/>
              <a:buChar char="•"/>
            </a:pPr>
            <a:r>
              <a:rPr lang="en-GB">
                <a:solidFill>
                  <a:schemeClr val="tx1">
                    <a:lumMod val="90000"/>
                    <a:lumOff val="10000"/>
                  </a:schemeClr>
                </a:solidFill>
              </a:rPr>
              <a:t>Technical Service Provider Impact Assessments have been completed</a:t>
            </a:r>
          </a:p>
          <a:p>
            <a:pPr marL="171450" indent="-171450">
              <a:buFont typeface="Arial" panose="020B0604020202020204" pitchFamily="34" charset="0"/>
              <a:buChar char="•"/>
            </a:pPr>
            <a:r>
              <a:rPr lang="en-GB">
                <a:solidFill>
                  <a:schemeClr val="tx1">
                    <a:lumMod val="90000"/>
                    <a:lumOff val="10000"/>
                  </a:schemeClr>
                </a:solidFill>
              </a:rPr>
              <a:t>There has been an update to the proposal Plan, which includes plans for further solution development. </a:t>
            </a:r>
          </a:p>
          <a:p>
            <a:pPr marL="171450" indent="-171450">
              <a:buFont typeface="Arial" panose="020B0604020202020204" pitchFamily="34" charset="0"/>
              <a:buChar char="•"/>
            </a:pPr>
            <a:r>
              <a:rPr lang="en-GB">
                <a:solidFill>
                  <a:schemeClr val="tx1">
                    <a:lumMod val="90000"/>
                    <a:lumOff val="10000"/>
                  </a:schemeClr>
                </a:solidFill>
              </a:rPr>
              <a:t>Initial focus for this change is Electric only, Gas anticipated to follow</a:t>
            </a:r>
          </a:p>
          <a:p>
            <a:pPr marL="171450" indent="-171450">
              <a:buFont typeface="Arial" panose="020B0604020202020204" pitchFamily="34" charset="0"/>
              <a:buChar char="•"/>
            </a:pPr>
            <a:endParaRPr lang="en-GB">
              <a:solidFill>
                <a:schemeClr val="tx1">
                  <a:lumMod val="90000"/>
                  <a:lumOff val="10000"/>
                </a:schemeClr>
              </a:solidFill>
            </a:endParaRPr>
          </a:p>
          <a:p>
            <a:r>
              <a:rPr lang="en-US" b="1">
                <a:hlinkClick r:id="rId4">
                  <a:extLst>
                    <a:ext uri="{A12FA001-AC4F-418D-AE19-62706E023703}">
                      <ahyp:hlinkClr xmlns:ahyp="http://schemas.microsoft.com/office/drawing/2018/hyperlinkcolor" val="tx"/>
                    </a:ext>
                  </a:extLst>
                </a:hlinkClick>
              </a:rPr>
              <a:t>I0219</a:t>
            </a:r>
            <a:r>
              <a:rPr lang="en-US" b="1"/>
              <a:t> - Stranded RMPs in Defunct Suppliers</a:t>
            </a:r>
          </a:p>
          <a:p>
            <a:pPr marL="171450" indent="-171450">
              <a:buFont typeface="Arial" panose="020B0604020202020204" pitchFamily="34" charset="0"/>
              <a:buChar char="•"/>
            </a:pPr>
            <a:r>
              <a:rPr lang="en-US"/>
              <a:t>To allow sites that are at an RMP status that are prevented from switching to move to another Shipper/Supplier in a market exit instance. Will replace Derogation 15. </a:t>
            </a:r>
          </a:p>
          <a:p>
            <a:pPr marL="171450" indent="-171450">
              <a:buFont typeface="Arial" panose="020B0604020202020204" pitchFamily="34" charset="0"/>
              <a:buChar char="•"/>
            </a:pPr>
            <a:r>
              <a:rPr lang="en-US"/>
              <a:t>No longer being included in R0178, Xoserve are assessing proposed solutions.  Part of this includes engaging with the industry related to the circumstances that leads to this scenario.  </a:t>
            </a:r>
          </a:p>
          <a:p>
            <a:pPr marL="171450" indent="-171450">
              <a:buFont typeface="Arial" panose="020B0604020202020204" pitchFamily="34" charset="0"/>
              <a:buChar char="•"/>
            </a:pPr>
            <a:r>
              <a:rPr lang="en-US"/>
              <a:t>This work has established that the Shipper (and Supplier) are conducting legitimate and comprehensive checks that will be time consuming – so we need to consider an option that accounts for these. </a:t>
            </a:r>
          </a:p>
          <a:p>
            <a:pPr marL="171450" indent="-171450">
              <a:buFont typeface="Arial" panose="020B0604020202020204" pitchFamily="34" charset="0"/>
              <a:buChar char="•"/>
            </a:pPr>
            <a:r>
              <a:rPr lang="en-US"/>
              <a:t>Currently assessing a solution option for GRDA Obligation change - once this has been established as a viable option (or otherwise), we will progress the REC Change (and if needed, seek PIAs in REC from CSS (and formally from the GRDA).</a:t>
            </a:r>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GB" sz="1000">
              <a:solidFill>
                <a:schemeClr val="tx1">
                  <a:lumMod val="90000"/>
                  <a:lumOff val="10000"/>
                </a:schemeClr>
              </a:solidFill>
            </a:endParaRPr>
          </a:p>
          <a:p>
            <a:endParaRPr lang="en-GB" sz="1050">
              <a:solidFill>
                <a:schemeClr val="tx1">
                  <a:lumMod val="90000"/>
                  <a:lumOff val="10000"/>
                </a:schemeClr>
              </a:solidFill>
              <a:latin typeface="+mj-lt"/>
            </a:endParaRPr>
          </a:p>
          <a:p>
            <a:pPr>
              <a:spcBef>
                <a:spcPts val="200"/>
              </a:spcBef>
            </a:pPr>
            <a:endParaRPr lang="en-GB" sz="1050">
              <a:solidFill>
                <a:schemeClr val="tx1"/>
              </a:solidFill>
              <a:latin typeface="+mj-lt"/>
            </a:endParaRPr>
          </a:p>
        </p:txBody>
      </p:sp>
    </p:spTree>
    <p:extLst>
      <p:ext uri="{BB962C8B-B14F-4D97-AF65-F5344CB8AC3E}">
        <p14:creationId xmlns:p14="http://schemas.microsoft.com/office/powerpoint/2010/main" val="406428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DA7FF-9476-AC5E-0910-FD421C0AA28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C4DB42C-D4A6-CD07-3C8A-F78CB2E6298E}"/>
              </a:ext>
            </a:extLst>
          </p:cNvPr>
          <p:cNvSpPr>
            <a:spLocks noGrp="1"/>
          </p:cNvSpPr>
          <p:nvPr>
            <p:ph type="title"/>
          </p:nvPr>
        </p:nvSpPr>
        <p:spPr>
          <a:xfrm>
            <a:off x="814525" y="294626"/>
            <a:ext cx="7975961" cy="478324"/>
          </a:xfrm>
        </p:spPr>
        <p:txBody>
          <a:bodyPr>
            <a:noAutofit/>
          </a:bodyPr>
          <a:lstStyle/>
          <a:p>
            <a:pPr algn="l"/>
            <a:r>
              <a:rPr lang="en-GB" sz="2400">
                <a:latin typeface="Century Gothic (Headings)"/>
              </a:rPr>
              <a:t>REC Change Overview </a:t>
            </a:r>
            <a:endParaRPr lang="en-IN" sz="2400">
              <a:latin typeface="Century Gothic (Headings)"/>
            </a:endParaRPr>
          </a:p>
        </p:txBody>
      </p:sp>
      <p:sp>
        <p:nvSpPr>
          <p:cNvPr id="6" name="Text Placeholder 5">
            <a:extLst>
              <a:ext uri="{FF2B5EF4-FFF2-40B4-BE49-F238E27FC236}">
                <a16:creationId xmlns:a16="http://schemas.microsoft.com/office/drawing/2014/main" id="{707BF6B3-D169-508E-8A1B-1587F628B839}"/>
              </a:ext>
            </a:extLst>
          </p:cNvPr>
          <p:cNvSpPr>
            <a:spLocks noGrp="1"/>
          </p:cNvSpPr>
          <p:nvPr>
            <p:ph type="body" sz="quarter" idx="14"/>
          </p:nvPr>
        </p:nvSpPr>
        <p:spPr>
          <a:xfrm>
            <a:off x="221673" y="728482"/>
            <a:ext cx="8568813" cy="3873861"/>
          </a:xfrm>
        </p:spPr>
        <p:txBody>
          <a:bodyPr anchor="t">
            <a:noAutofit/>
          </a:bodyPr>
          <a:lstStyle/>
          <a:p>
            <a:endParaRPr lang="en-US" sz="1100" dirty="0">
              <a:latin typeface="+mj-lt"/>
            </a:endParaRPr>
          </a:p>
          <a:p>
            <a:r>
              <a:rPr lang="en-GB" sz="1150" b="1" u="sng" dirty="0">
                <a:latin typeface="+mj-lt"/>
              </a:rPr>
              <a:t>I0274</a:t>
            </a:r>
            <a:r>
              <a:rPr lang="en-GB" sz="1150" b="1" dirty="0">
                <a:latin typeface="+mj-lt"/>
              </a:rPr>
              <a:t> - Gas Pressure and Capacity Information Transparency</a:t>
            </a:r>
          </a:p>
          <a:p>
            <a:pPr marL="171450" indent="-171450">
              <a:buFont typeface="Arial" panose="020B0604020202020204" pitchFamily="34" charset="0"/>
              <a:buChar char="•"/>
            </a:pPr>
            <a:r>
              <a:rPr lang="en-GB" sz="1150" dirty="0">
                <a:latin typeface="+mj-lt"/>
              </a:rPr>
              <a:t>Change is seeking to add Gas pressure and capacity information to GES, currently exploring Solution Analysis </a:t>
            </a:r>
          </a:p>
          <a:p>
            <a:pPr marL="171450" indent="-171450">
              <a:buFont typeface="Arial" panose="020B0604020202020204" pitchFamily="34" charset="0"/>
              <a:buChar char="•"/>
            </a:pPr>
            <a:r>
              <a:rPr lang="en-GB" sz="1150" dirty="0">
                <a:latin typeface="+mj-lt"/>
              </a:rPr>
              <a:t>Recent change to plan has been submitted, solution development has been extended to Sept 2026</a:t>
            </a:r>
          </a:p>
          <a:p>
            <a:pPr marL="171450" indent="-171450">
              <a:buFont typeface="Arial" panose="020B0604020202020204" pitchFamily="34" charset="0"/>
              <a:buChar char="•"/>
            </a:pPr>
            <a:r>
              <a:rPr lang="en-GB" sz="1150" dirty="0">
                <a:latin typeface="+mj-lt"/>
              </a:rPr>
              <a:t>Next steps will be Impact Assessments – due to the GES evolution programme we would anticipate that the new service provider will need to be included in these discussions </a:t>
            </a:r>
          </a:p>
          <a:p>
            <a:pPr marL="171450" indent="-171450">
              <a:buFont typeface="Arial" panose="020B0604020202020204" pitchFamily="34" charset="0"/>
              <a:buChar char="•"/>
            </a:pPr>
            <a:endParaRPr lang="en-GB" sz="1150" dirty="0">
              <a:latin typeface="+mj-lt"/>
            </a:endParaRPr>
          </a:p>
          <a:p>
            <a:r>
              <a:rPr lang="en-GB" sz="1150" b="1" u="sng" dirty="0">
                <a:latin typeface="+mj-lt"/>
              </a:rPr>
              <a:t>I0281</a:t>
            </a:r>
            <a:r>
              <a:rPr lang="en-GB" sz="1150" b="1" dirty="0">
                <a:latin typeface="+mj-lt"/>
              </a:rPr>
              <a:t> - Extending R0067 Refresh Functionality</a:t>
            </a:r>
          </a:p>
          <a:p>
            <a:pPr marL="171450" indent="-171450">
              <a:buFont typeface="Arial" panose="020B0604020202020204" pitchFamily="34" charset="0"/>
              <a:buChar char="•"/>
            </a:pPr>
            <a:r>
              <a:rPr lang="en-GB" sz="1150" dirty="0">
                <a:latin typeface="+mj-lt"/>
              </a:rPr>
              <a:t>The change is seeking to introduce a Refresh capability for all recipients of in-scope CSS Market Messages, enabling them to recover messages that are missing, delayed, or received out of sequence.</a:t>
            </a:r>
          </a:p>
          <a:p>
            <a:pPr marL="171450" indent="-171450">
              <a:buFont typeface="Arial" panose="020B0604020202020204" pitchFamily="34" charset="0"/>
              <a:buChar char="•"/>
            </a:pPr>
            <a:r>
              <a:rPr lang="en-GB" sz="1150" dirty="0">
                <a:latin typeface="+mj-lt"/>
              </a:rPr>
              <a:t>Party Impact Assessments have been issued, deadline for response 7</a:t>
            </a:r>
            <a:r>
              <a:rPr lang="en-GB" sz="1150" baseline="30000" dirty="0">
                <a:latin typeface="+mj-lt"/>
              </a:rPr>
              <a:t>th</a:t>
            </a:r>
            <a:r>
              <a:rPr lang="en-GB" sz="1150" dirty="0">
                <a:latin typeface="+mj-lt"/>
              </a:rPr>
              <a:t> August  </a:t>
            </a:r>
          </a:p>
          <a:p>
            <a:pPr marL="171450" indent="-171450">
              <a:buFont typeface="Arial" panose="020B0604020202020204" pitchFamily="34" charset="0"/>
              <a:buChar char="•"/>
            </a:pPr>
            <a:r>
              <a:rPr lang="en-GB" sz="1150" dirty="0">
                <a:latin typeface="+mj-lt"/>
              </a:rPr>
              <a:t>Our response will confirm that we do not anticipate any impact to the current process introduced through R0067Introduction of CSS refresh functionality, and therefore do not expect any testing to be required</a:t>
            </a:r>
          </a:p>
          <a:p>
            <a:pPr marL="171450" indent="-171450">
              <a:buFont typeface="Arial" panose="020B0604020202020204" pitchFamily="34" charset="0"/>
              <a:buChar char="•"/>
            </a:pPr>
            <a:endParaRPr lang="en-GB" sz="1150" dirty="0">
              <a:latin typeface="+mj-lt"/>
            </a:endParaRPr>
          </a:p>
          <a:p>
            <a:r>
              <a:rPr lang="en-GB" sz="1150" b="1" u="sng" dirty="0">
                <a:latin typeface="+mj-lt"/>
              </a:rPr>
              <a:t>I0327</a:t>
            </a:r>
            <a:r>
              <a:rPr lang="en-GB" sz="1150" dirty="0">
                <a:latin typeface="+mj-lt"/>
              </a:rPr>
              <a:t> – </a:t>
            </a:r>
            <a:r>
              <a:rPr lang="en-GB" sz="1150" b="1" dirty="0">
                <a:latin typeface="+mj-lt"/>
              </a:rPr>
              <a:t>Provision of Standard industrial Classification (SIC) Code to REC Parties</a:t>
            </a:r>
          </a:p>
          <a:p>
            <a:pPr marL="171450" indent="-171450">
              <a:buFont typeface="Arial" panose="020B0604020202020204" pitchFamily="34" charset="0"/>
              <a:buChar char="•"/>
            </a:pPr>
            <a:r>
              <a:rPr lang="en-GB" sz="1150" dirty="0">
                <a:solidFill>
                  <a:schemeClr val="tx1">
                    <a:lumMod val="90000"/>
                    <a:lumOff val="10000"/>
                  </a:schemeClr>
                </a:solidFill>
                <a:latin typeface="+mj-lt"/>
              </a:rPr>
              <a:t>AS part of Net Zero planning GDNs must develop more detailed, site-level insight into Industrial &amp; Commercial gas demand in order to meet planning requirements and regulatory expectations.</a:t>
            </a:r>
          </a:p>
          <a:p>
            <a:pPr marL="171450" indent="-171450">
              <a:buFont typeface="Arial" panose="020B0604020202020204" pitchFamily="34" charset="0"/>
              <a:buChar char="•"/>
            </a:pPr>
            <a:r>
              <a:rPr lang="en-GB" sz="1150" dirty="0">
                <a:solidFill>
                  <a:schemeClr val="tx1">
                    <a:lumMod val="90000"/>
                    <a:lumOff val="10000"/>
                  </a:schemeClr>
                </a:solidFill>
                <a:latin typeface="+mj-lt"/>
              </a:rPr>
              <a:t>Access to SIC-coded data matched to both Gas and Electricity Meter Point Reference Numbers would improve demand analysis, support better investment and system planning, and enable more effective engagement with businesses on future energy needs.</a:t>
            </a:r>
          </a:p>
          <a:p>
            <a:pPr marL="171450" indent="-171450">
              <a:buFont typeface="Arial" panose="020B0604020202020204" pitchFamily="34" charset="0"/>
              <a:buChar char="•"/>
            </a:pPr>
            <a:r>
              <a:rPr lang="en-GB" sz="1150" dirty="0">
                <a:solidFill>
                  <a:schemeClr val="tx1">
                    <a:lumMod val="90000"/>
                    <a:lumOff val="10000"/>
                  </a:schemeClr>
                </a:solidFill>
                <a:latin typeface="+mj-lt"/>
              </a:rPr>
              <a:t>Tripartite discussions ongoing between CDSP / Proposer and Shipper Representative</a:t>
            </a:r>
          </a:p>
        </p:txBody>
      </p:sp>
    </p:spTree>
    <p:extLst>
      <p:ext uri="{BB962C8B-B14F-4D97-AF65-F5344CB8AC3E}">
        <p14:creationId xmlns:p14="http://schemas.microsoft.com/office/powerpoint/2010/main" val="2687193397"/>
      </p:ext>
    </p:extLst>
  </p:cSld>
  <p:clrMapOvr>
    <a:masterClrMapping/>
  </p:clrMapOvr>
</p:sld>
</file>

<file path=ppt/theme/theme1.xml><?xml version="1.0" encoding="utf-8"?>
<a:theme xmlns:a="http://schemas.openxmlformats.org/drawingml/2006/main" name="1_Office Theme">
  <a:themeElements>
    <a:clrScheme name="Custom 1">
      <a:dk1>
        <a:srgbClr val="212133"/>
      </a:dk1>
      <a:lt1>
        <a:srgbClr val="F5F7FF"/>
      </a:lt1>
      <a:dk2>
        <a:srgbClr val="212133"/>
      </a:dk2>
      <a:lt2>
        <a:srgbClr val="F5F7FF"/>
      </a:lt2>
      <a:accent1>
        <a:srgbClr val="5947FC"/>
      </a:accent1>
      <a:accent2>
        <a:srgbClr val="6680FF"/>
      </a:accent2>
      <a:accent3>
        <a:srgbClr val="57BAE5"/>
      </a:accent3>
      <a:accent4>
        <a:srgbClr val="0F9ED5"/>
      </a:accent4>
      <a:accent5>
        <a:srgbClr val="ED45AB"/>
      </a:accent5>
      <a:accent6>
        <a:srgbClr val="00BF75"/>
      </a:accent6>
      <a:hlink>
        <a:srgbClr val="5947FC"/>
      </a:hlink>
      <a:folHlink>
        <a:srgbClr val="ED45AB"/>
      </a:folHlink>
    </a:clrScheme>
    <a:fontScheme name="Century Gothic">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ime xmlns="11f1cc19-a6a2-4477-822b-8358f9edc37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E4A46900855F54F8B1B4A69CC14CF6B" ma:contentTypeVersion="11" ma:contentTypeDescription="Create a new document." ma:contentTypeScope="" ma:versionID="0696fd82f39724dc7ac6dec100371b3e">
  <xsd:schema xmlns:xsd="http://www.w3.org/2001/XMLSchema" xmlns:xs="http://www.w3.org/2001/XMLSchema" xmlns:p="http://schemas.microsoft.com/office/2006/metadata/properties" xmlns:ns2="11f1cc19-a6a2-4477-822b-8358f9edc374" xmlns:ns3="103fba77-31dd-4780-83f9-c54f26c3a260" targetNamespace="http://schemas.microsoft.com/office/2006/metadata/properties" ma:root="true" ma:fieldsID="63751bc9a0aa9d50cddd9dc643564ef9" ns2:_="" ns3:_="">
    <xsd:import namespace="11f1cc19-a6a2-4477-822b-8358f9edc374"/>
    <xsd:import namespace="103fba77-31dd-4780-83f9-c54f26c3a26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f1cc19-a6a2-4477-822b-8358f9edc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Time" ma:index="16" nillable="true" ma:displayName="Time" ma:format="DateTime" ma:internalName="Tim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03fba77-31dd-4780-83f9-c54f26c3a26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728B58-601E-4027-AF0C-C2329912A912}">
  <ds:schemaRefs>
    <ds:schemaRef ds:uri="http://schemas.microsoft.com/sharepoint/v3/contenttype/forms"/>
  </ds:schemaRefs>
</ds:datastoreItem>
</file>

<file path=customXml/itemProps2.xml><?xml version="1.0" encoding="utf-8"?>
<ds:datastoreItem xmlns:ds="http://schemas.openxmlformats.org/officeDocument/2006/customXml" ds:itemID="{026CA555-216C-4261-AF87-A8E955167736}">
  <ds:schemaRefs>
    <ds:schemaRef ds:uri="11f1cc19-a6a2-4477-822b-8358f9edc374"/>
    <ds:schemaRef ds:uri="http://schemas.openxmlformats.org/package/2006/metadata/core-properties"/>
    <ds:schemaRef ds:uri="http://purl.org/dc/elements/1.1/"/>
    <ds:schemaRef ds:uri="http://www.w3.org/XML/1998/namespace"/>
    <ds:schemaRef ds:uri="http://schemas.microsoft.com/office/infopath/2007/PartnerControls"/>
    <ds:schemaRef ds:uri="103fba77-31dd-4780-83f9-c54f26c3a260"/>
    <ds:schemaRef ds:uri="http://schemas.microsoft.com/office/2006/documentManagement/types"/>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877D5B5D-272F-4177-866A-4237EB9C9C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f1cc19-a6a2-4477-822b-8358f9edc374"/>
    <ds:schemaRef ds:uri="103fba77-31dd-4780-83f9-c54f26c3a2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Primary - Xoserve PowerPoint - Nunito Sans</Template>
  <TotalTime>1</TotalTime>
  <Words>768</Words>
  <Application>Microsoft Office PowerPoint</Application>
  <PresentationFormat>On-screen Show (16:9)</PresentationFormat>
  <Paragraphs>53</Paragraphs>
  <Slides>3</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vt:i4>
      </vt:variant>
    </vt:vector>
  </HeadingPairs>
  <TitlesOfParts>
    <vt:vector size="12" baseType="lpstr">
      <vt:lpstr>Century Gothic (Headings)</vt:lpstr>
      <vt:lpstr>Calibri</vt:lpstr>
      <vt:lpstr>Quicksand</vt:lpstr>
      <vt:lpstr>Aptos</vt:lpstr>
      <vt:lpstr>Quicksand Book</vt:lpstr>
      <vt:lpstr>Quicksand Bold</vt:lpstr>
      <vt:lpstr>Arial</vt:lpstr>
      <vt:lpstr>Century Gothic</vt:lpstr>
      <vt:lpstr>1_Office Theme</vt:lpstr>
      <vt:lpstr>REC Change Overview </vt:lpstr>
      <vt:lpstr>REC Change Overview </vt:lpstr>
      <vt:lpstr>REC Change Overview </vt:lpstr>
    </vt:vector>
  </TitlesOfParts>
  <Company>Xoserve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 Change</dc:title>
  <dc:creator>Molly Haley1</dc:creator>
  <cp:lastModifiedBy>Josie Lewis</cp:lastModifiedBy>
  <cp:revision>1</cp:revision>
  <dcterms:created xsi:type="dcterms:W3CDTF">2024-01-24T15:06:25Z</dcterms:created>
  <dcterms:modified xsi:type="dcterms:W3CDTF">2026-07-30T09:52:22Z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pcDepartment">
    <vt:lpwstr>53;#Communications|4eb75792-310c-4340-9b16-fa97df071d2d</vt:lpwstr>
  </property>
  <property fmtid="{D5CDD505-2E9C-101B-9397-08002B2CF9AE}" pid="3" name="DocumentType">
    <vt:lpwstr>70;#Template|aa851b79-e671-40ab-aebb-d6113815f54a</vt:lpwstr>
  </property>
  <property fmtid="{D5CDD505-2E9C-101B-9397-08002B2CF9AE}" pid="4" name="MediaServiceImageTags">
    <vt:lpwstr/>
  </property>
  <property fmtid="{D5CDD505-2E9C-101B-9397-08002B2CF9AE}" pid="5" name="ContentTypeId">
    <vt:lpwstr>0x010100BE4A46900855F54F8B1B4A69CC14CF6B</vt:lpwstr>
  </property>
  <property fmtid="{D5CDD505-2E9C-101B-9397-08002B2CF9AE}" pid="6" name="MSIP_Label_f1ac90e1-b326-4d7e-8e6f-2cb2e2852482_Enabled">
    <vt:lpwstr>true</vt:lpwstr>
  </property>
  <property fmtid="{D5CDD505-2E9C-101B-9397-08002B2CF9AE}" pid="7" name="MSIP_Label_f1ac90e1-b326-4d7e-8e6f-2cb2e2852482_SetDate">
    <vt:lpwstr>2026-04-28T14:11:30Z</vt:lpwstr>
  </property>
  <property fmtid="{D5CDD505-2E9C-101B-9397-08002B2CF9AE}" pid="8" name="MSIP_Label_f1ac90e1-b326-4d7e-8e6f-2cb2e2852482_Method">
    <vt:lpwstr>Privileged</vt:lpwstr>
  </property>
  <property fmtid="{D5CDD505-2E9C-101B-9397-08002B2CF9AE}" pid="9" name="MSIP_Label_f1ac90e1-b326-4d7e-8e6f-2cb2e2852482_Name">
    <vt:lpwstr>Public</vt:lpwstr>
  </property>
  <property fmtid="{D5CDD505-2E9C-101B-9397-08002B2CF9AE}" pid="10" name="MSIP_Label_f1ac90e1-b326-4d7e-8e6f-2cb2e2852482_SiteId">
    <vt:lpwstr>12678707-5ebb-49cb-b71d-ee5825da3c74</vt:lpwstr>
  </property>
  <property fmtid="{D5CDD505-2E9C-101B-9397-08002B2CF9AE}" pid="11" name="MSIP_Label_f1ac90e1-b326-4d7e-8e6f-2cb2e2852482_ActionId">
    <vt:lpwstr>49e2cc53-6d35-44be-8c57-17d276caac7a</vt:lpwstr>
  </property>
  <property fmtid="{D5CDD505-2E9C-101B-9397-08002B2CF9AE}" pid="12" name="MSIP_Label_f1ac90e1-b326-4d7e-8e6f-2cb2e2852482_ContentBits">
    <vt:lpwstr>3</vt:lpwstr>
  </property>
  <property fmtid="{D5CDD505-2E9C-101B-9397-08002B2CF9AE}" pid="13" name="MSIP_Label_f1ac90e1-b326-4d7e-8e6f-2cb2e2852482_Tag">
    <vt:lpwstr>10, 0, 1, 1</vt:lpwstr>
  </property>
  <property fmtid="{D5CDD505-2E9C-101B-9397-08002B2CF9AE}" pid="14" name="ClassificationContentMarkingFooterLocations">
    <vt:lpwstr>1_Office Theme:7</vt:lpwstr>
  </property>
  <property fmtid="{D5CDD505-2E9C-101B-9397-08002B2CF9AE}" pid="15" name="ClassificationContentMarkingFooterText">
    <vt:lpwstr>Document Classification: Public</vt:lpwstr>
  </property>
</Properties>
</file>