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2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75"/>
    <a:srgbClr val="57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C1C25-6EA2-4E42-9000-8FDF5391DA4B}" v="5" dt="2026-02-24T12:57:08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237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EA4FB-45C9-4AB9-B106-D2FE4A4BEABA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3012B-62DF-4BF3-8B17-5683A2716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3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5.wdp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7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9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0.wdp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1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2.wdp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road&#10;&#10;AI-generated content may be incorrect.">
            <a:extLst>
              <a:ext uri="{FF2B5EF4-FFF2-40B4-BE49-F238E27FC236}">
                <a16:creationId xmlns:a16="http://schemas.microsoft.com/office/drawing/2014/main" id="{CD482BF7-9B1E-2469-9D2B-3F8173A3F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D96EB-A41F-A9FF-A082-79BEC0FE0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23461"/>
            <a:ext cx="9144000" cy="69689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DBEB-5981-CA9F-2CF7-AC63E830B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04385"/>
            <a:ext cx="9144000" cy="4491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300">
                <a:solidFill>
                  <a:srgbClr val="57BAE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 Headline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123E-0EA5-45AD-C92D-F754BB5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E924881-6BF5-6BAD-F638-AD675820E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587" y="1783526"/>
            <a:ext cx="6998826" cy="1159180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265C66E-ECE2-B3FE-5284-F16C5E77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9258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A8EDB84-0A65-30B6-7233-C18002387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271" y="1223698"/>
            <a:ext cx="4634198" cy="470924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8B887A3-3393-0334-E6A6-56A6A82796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4662" y="1223699"/>
            <a:ext cx="5815222" cy="4709249"/>
          </a:xfrm>
          <a:custGeom>
            <a:avLst/>
            <a:gdLst>
              <a:gd name="connsiteX0" fmla="*/ 196564 w 5988732"/>
              <a:gd name="connsiteY0" fmla="*/ 0 h 4709249"/>
              <a:gd name="connsiteX1" fmla="*/ 5792168 w 5988732"/>
              <a:gd name="connsiteY1" fmla="*/ 0 h 4709249"/>
              <a:gd name="connsiteX2" fmla="*/ 5988732 w 5988732"/>
              <a:gd name="connsiteY2" fmla="*/ 196564 h 4709249"/>
              <a:gd name="connsiteX3" fmla="*/ 5988732 w 5988732"/>
              <a:gd name="connsiteY3" fmla="*/ 4512685 h 4709249"/>
              <a:gd name="connsiteX4" fmla="*/ 5792168 w 5988732"/>
              <a:gd name="connsiteY4" fmla="*/ 4709249 h 4709249"/>
              <a:gd name="connsiteX5" fmla="*/ 196564 w 5988732"/>
              <a:gd name="connsiteY5" fmla="*/ 4709249 h 4709249"/>
              <a:gd name="connsiteX6" fmla="*/ 0 w 5988732"/>
              <a:gd name="connsiteY6" fmla="*/ 4512685 h 4709249"/>
              <a:gd name="connsiteX7" fmla="*/ 0 w 5988732"/>
              <a:gd name="connsiteY7" fmla="*/ 196564 h 4709249"/>
              <a:gd name="connsiteX8" fmla="*/ 196564 w 5988732"/>
              <a:gd name="connsiteY8" fmla="*/ 0 h 47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8732" h="4709249">
                <a:moveTo>
                  <a:pt x="196564" y="0"/>
                </a:moveTo>
                <a:lnTo>
                  <a:pt x="5792168" y="0"/>
                </a:lnTo>
                <a:cubicBezTo>
                  <a:pt x="5900727" y="0"/>
                  <a:pt x="5988732" y="88005"/>
                  <a:pt x="5988732" y="196564"/>
                </a:cubicBezTo>
                <a:lnTo>
                  <a:pt x="5988732" y="4512685"/>
                </a:lnTo>
                <a:cubicBezTo>
                  <a:pt x="5988732" y="4621244"/>
                  <a:pt x="5900727" y="4709249"/>
                  <a:pt x="5792168" y="4709249"/>
                </a:cubicBezTo>
                <a:lnTo>
                  <a:pt x="196564" y="4709249"/>
                </a:lnTo>
                <a:cubicBezTo>
                  <a:pt x="88005" y="4709249"/>
                  <a:pt x="0" y="4621244"/>
                  <a:pt x="0" y="4512685"/>
                </a:cubicBezTo>
                <a:lnTo>
                  <a:pt x="0" y="196564"/>
                </a:lnTo>
                <a:cubicBezTo>
                  <a:pt x="0" y="88005"/>
                  <a:pt x="88005" y="0"/>
                  <a:pt x="1965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1F33D-AE03-3B9A-85AC-95EF5731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48173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graphicFrame>
        <p:nvGraphicFramePr>
          <p:cNvPr id="2" name="Table Placeholder 3">
            <a:extLst>
              <a:ext uri="{FF2B5EF4-FFF2-40B4-BE49-F238E27FC236}">
                <a16:creationId xmlns:a16="http://schemas.microsoft.com/office/drawing/2014/main" id="{1BEF5D29-1846-A4D5-B6CD-D3E88DF7635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6604369"/>
              </p:ext>
            </p:extLst>
          </p:nvPr>
        </p:nvGraphicFramePr>
        <p:xfrm>
          <a:off x="398433" y="1377190"/>
          <a:ext cx="5314108" cy="213292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35059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071095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173103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134851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2882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315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8522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4145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9451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3" name="Table Placeholder 3">
            <a:extLst>
              <a:ext uri="{FF2B5EF4-FFF2-40B4-BE49-F238E27FC236}">
                <a16:creationId xmlns:a16="http://schemas.microsoft.com/office/drawing/2014/main" id="{FC7F4F34-8DC4-2F61-A832-70433F607CD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9107503"/>
              </p:ext>
            </p:extLst>
          </p:nvPr>
        </p:nvGraphicFramePr>
        <p:xfrm>
          <a:off x="5987845" y="1377189"/>
          <a:ext cx="5805721" cy="213292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14072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17018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281628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2882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315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8522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41451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9451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8C330663-8485-E2DF-8A0A-E1746FF8255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80314668"/>
              </p:ext>
            </p:extLst>
          </p:nvPr>
        </p:nvGraphicFramePr>
        <p:xfrm>
          <a:off x="398433" y="3843816"/>
          <a:ext cx="5314108" cy="20063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35059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071095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173103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134851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0931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3052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7110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9" name="Table Placeholder 3">
            <a:extLst>
              <a:ext uri="{FF2B5EF4-FFF2-40B4-BE49-F238E27FC236}">
                <a16:creationId xmlns:a16="http://schemas.microsoft.com/office/drawing/2014/main" id="{D7083553-258D-4A49-E44F-A6387CA481F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29321133"/>
              </p:ext>
            </p:extLst>
          </p:nvPr>
        </p:nvGraphicFramePr>
        <p:xfrm>
          <a:off x="5987845" y="3843815"/>
          <a:ext cx="5805721" cy="20063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14072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17018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281628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0931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3052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7110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907ECE0-7B7F-2CB0-8C25-CB34B503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10801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826AD5E9-9AB6-4C89-2163-CB950EA54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268" y="1105319"/>
            <a:ext cx="10634615" cy="10338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graphicFrame>
        <p:nvGraphicFramePr>
          <p:cNvPr id="13" name="Table Placeholder 3">
            <a:extLst>
              <a:ext uri="{FF2B5EF4-FFF2-40B4-BE49-F238E27FC236}">
                <a16:creationId xmlns:a16="http://schemas.microsoft.com/office/drawing/2014/main" id="{15627A5E-B839-9BBC-355E-AD6C1F3075B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231478348"/>
              </p:ext>
            </p:extLst>
          </p:nvPr>
        </p:nvGraphicFramePr>
        <p:xfrm>
          <a:off x="416952" y="2830674"/>
          <a:ext cx="11358096" cy="30476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39524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55370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45829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4857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5325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472009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5453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D96CB06-2D9B-9E36-399E-118EAF3E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42172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826AD5E9-9AB6-4C89-2163-CB950EA54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268" y="1105319"/>
            <a:ext cx="10634615" cy="10338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graphicFrame>
        <p:nvGraphicFramePr>
          <p:cNvPr id="13" name="Table Placeholder 3">
            <a:extLst>
              <a:ext uri="{FF2B5EF4-FFF2-40B4-BE49-F238E27FC236}">
                <a16:creationId xmlns:a16="http://schemas.microsoft.com/office/drawing/2014/main" id="{15627A5E-B839-9BBC-355E-AD6C1F3075B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25655231"/>
              </p:ext>
            </p:extLst>
          </p:nvPr>
        </p:nvGraphicFramePr>
        <p:xfrm>
          <a:off x="416952" y="2830674"/>
          <a:ext cx="11358096" cy="30476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39524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55370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45829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4857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5325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472009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5453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8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8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8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8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AD50D74-4BF8-0235-1EE0-ACF35AF5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444203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E0AD5C-A288-647C-63EC-D6DA7AB9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684177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7D1F388-6F8F-470F-C199-6DF89CDEC4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787" t="26643" r="5787" b="26643"/>
          <a:stretch/>
        </p:blipFill>
        <p:spPr>
          <a:xfrm>
            <a:off x="3834581" y="928594"/>
            <a:ext cx="4522838" cy="85335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E59C4-98F9-824B-1C7E-F73C00F7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862064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1DE3-B82E-C45E-60B9-5A20FB79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8" y="1053297"/>
            <a:ext cx="4543532" cy="245190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CA4D6C0-8473-EA98-6987-FBC73FC1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96998E5-2466-48A1-884A-29AA3E8C2B0E}" type="datetime4">
              <a:rPr lang="en-US" smtClean="0"/>
              <a:t>February 26, 2026</a:t>
            </a:fld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234DA16-58F2-3AD8-B6B9-CB6A9062E2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9188" y="3681199"/>
            <a:ext cx="4528291" cy="55879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6680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Sub Headline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A8EDB84-0A65-30B6-7233-C18002387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188" y="4414684"/>
            <a:ext cx="5100531" cy="200389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437B34-0C8E-9F9B-1EE9-F268EC67DC11}"/>
              </a:ext>
            </a:extLst>
          </p:cNvPr>
          <p:cNvSpPr/>
          <p:nvPr userDrawn="1"/>
        </p:nvSpPr>
        <p:spPr>
          <a:xfrm>
            <a:off x="9006348" y="0"/>
            <a:ext cx="3185652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6305312A-0436-7089-F128-24EB5817FE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8012" y="1053297"/>
            <a:ext cx="5751871" cy="4879651"/>
          </a:xfrm>
          <a:custGeom>
            <a:avLst/>
            <a:gdLst>
              <a:gd name="connsiteX0" fmla="*/ 196564 w 5988732"/>
              <a:gd name="connsiteY0" fmla="*/ 0 h 4709249"/>
              <a:gd name="connsiteX1" fmla="*/ 5792168 w 5988732"/>
              <a:gd name="connsiteY1" fmla="*/ 0 h 4709249"/>
              <a:gd name="connsiteX2" fmla="*/ 5988732 w 5988732"/>
              <a:gd name="connsiteY2" fmla="*/ 196564 h 4709249"/>
              <a:gd name="connsiteX3" fmla="*/ 5988732 w 5988732"/>
              <a:gd name="connsiteY3" fmla="*/ 4512685 h 4709249"/>
              <a:gd name="connsiteX4" fmla="*/ 5792168 w 5988732"/>
              <a:gd name="connsiteY4" fmla="*/ 4709249 h 4709249"/>
              <a:gd name="connsiteX5" fmla="*/ 196564 w 5988732"/>
              <a:gd name="connsiteY5" fmla="*/ 4709249 h 4709249"/>
              <a:gd name="connsiteX6" fmla="*/ 0 w 5988732"/>
              <a:gd name="connsiteY6" fmla="*/ 4512685 h 4709249"/>
              <a:gd name="connsiteX7" fmla="*/ 0 w 5988732"/>
              <a:gd name="connsiteY7" fmla="*/ 196564 h 4709249"/>
              <a:gd name="connsiteX8" fmla="*/ 196564 w 5988732"/>
              <a:gd name="connsiteY8" fmla="*/ 0 h 47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8732" h="4709249">
                <a:moveTo>
                  <a:pt x="196564" y="0"/>
                </a:moveTo>
                <a:lnTo>
                  <a:pt x="5792168" y="0"/>
                </a:lnTo>
                <a:cubicBezTo>
                  <a:pt x="5900727" y="0"/>
                  <a:pt x="5988732" y="88005"/>
                  <a:pt x="5988732" y="196564"/>
                </a:cubicBezTo>
                <a:lnTo>
                  <a:pt x="5988732" y="4512685"/>
                </a:lnTo>
                <a:cubicBezTo>
                  <a:pt x="5988732" y="4621244"/>
                  <a:pt x="5900727" y="4709249"/>
                  <a:pt x="5792168" y="4709249"/>
                </a:cubicBezTo>
                <a:lnTo>
                  <a:pt x="196564" y="4709249"/>
                </a:lnTo>
                <a:cubicBezTo>
                  <a:pt x="88005" y="4709249"/>
                  <a:pt x="0" y="4621244"/>
                  <a:pt x="0" y="4512685"/>
                </a:cubicBezTo>
                <a:lnTo>
                  <a:pt x="0" y="196564"/>
                </a:lnTo>
                <a:cubicBezTo>
                  <a:pt x="0" y="88005"/>
                  <a:pt x="88005" y="0"/>
                  <a:pt x="1965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pic>
        <p:nvPicPr>
          <p:cNvPr id="5" name="Picture 4" descr="A black and blue symbol&#10;&#10;AI-generated content may be incorrect.">
            <a:extLst>
              <a:ext uri="{FF2B5EF4-FFF2-40B4-BE49-F238E27FC236}">
                <a16:creationId xmlns:a16="http://schemas.microsoft.com/office/drawing/2014/main" id="{57374AD2-F53B-5A44-B6B2-7401529F4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1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26D643A-E982-BF4E-EA7B-B5AAEAA6EC24}"/>
              </a:ext>
            </a:extLst>
          </p:cNvPr>
          <p:cNvCxnSpPr/>
          <p:nvPr userDrawn="1"/>
        </p:nvCxnSpPr>
        <p:spPr>
          <a:xfrm>
            <a:off x="694481" y="3969291"/>
            <a:ext cx="1071815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A9FD5F3D-1B91-4B9D-486C-1CE41DF46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481" y="4180902"/>
            <a:ext cx="10718156" cy="63776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8511C043-6EDE-8BD1-EB29-FE486BC94A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481" y="3160027"/>
            <a:ext cx="10718156" cy="63776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513F1507-5C4A-5436-F7C4-0ABF111CA2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481" y="4984573"/>
            <a:ext cx="10718156" cy="42609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5847FC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D1F388-6F8F-470F-C199-6DF89CDEC4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787" t="26643" r="5787" b="26643"/>
          <a:stretch/>
        </p:blipFill>
        <p:spPr>
          <a:xfrm>
            <a:off x="3834581" y="1983562"/>
            <a:ext cx="4522838" cy="853352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4A3C282-D08F-4666-9910-9775E057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182560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96EAC7-FE23-02F9-DDE3-C26F45D251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53CADF1-46E7-C694-DB74-8A3B7F440A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883" t="30593" r="29588" b="36589"/>
          <a:stretch/>
        </p:blipFill>
        <p:spPr>
          <a:xfrm>
            <a:off x="0" y="829339"/>
            <a:ext cx="6431280" cy="60286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43BD0-E0A1-5F53-B092-01D163DB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518243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96EAC7-FE23-02F9-DDE3-C26F45D251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277656F7-2D97-F7B5-3FE6-4326FEE170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010" y="1990846"/>
            <a:ext cx="5185459" cy="423633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4AEAAC-89AF-1EFF-3DE5-8A1CA6FB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247525B-D512-687E-94D2-2D6E3358D4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2533" y="1223699"/>
            <a:ext cx="4857508" cy="4857971"/>
          </a:xfrm>
          <a:prstGeom prst="ellipse">
            <a:avLst/>
          </a:prstGeom>
          <a:ln w="19050">
            <a:solidFill>
              <a:srgbClr val="57BAE5"/>
            </a:solidFill>
          </a:ln>
        </p:spPr>
        <p:txBody>
          <a:bodyPr wrap="square">
            <a:noAutofit/>
          </a:bodyPr>
          <a:lstStyle/>
          <a:p>
            <a:endParaRPr lang="en-IN"/>
          </a:p>
        </p:txBody>
      </p:sp>
      <p:pic>
        <p:nvPicPr>
          <p:cNvPr id="9" name="Picture 8" descr="A black and blue symbol&#10;&#10;AI-generated content may be incorrect.">
            <a:extLst>
              <a:ext uri="{FF2B5EF4-FFF2-40B4-BE49-F238E27FC236}">
                <a16:creationId xmlns:a16="http://schemas.microsoft.com/office/drawing/2014/main" id="{82324CA3-4A82-FC49-55AC-D539BCFC5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4CF8EFA-ED3D-41DF-F08B-EEAB7817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18384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road&#10;&#10;AI-generated content may be incorrect.">
            <a:extLst>
              <a:ext uri="{FF2B5EF4-FFF2-40B4-BE49-F238E27FC236}">
                <a16:creationId xmlns:a16="http://schemas.microsoft.com/office/drawing/2014/main" id="{CD482BF7-9B1E-2469-9D2B-3F8173A3F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123E-0EA5-45AD-C92D-F754BB5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E924881-6BF5-6BAD-F638-AD675820E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193" y="668405"/>
            <a:ext cx="2959614" cy="49018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40065-51D2-0D8D-DABB-7F880518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314929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ll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96EAC7-FE23-02F9-DDE3-C26F45D251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4AEAAC-89AF-1EFF-3DE5-8A1CA6FB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9" name="Picture 8" descr="A black and blue symbol&#10;&#10;AI-generated content may be incorrect.">
            <a:extLst>
              <a:ext uri="{FF2B5EF4-FFF2-40B4-BE49-F238E27FC236}">
                <a16:creationId xmlns:a16="http://schemas.microsoft.com/office/drawing/2014/main" id="{82324CA3-4A82-FC49-55AC-D539BCFC5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7220F-C8F8-1555-29BD-B3F03E68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898585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EB9640C5-15F3-262A-D463-46CA65DA0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9CAC1756-21EC-7017-300D-AB81426369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3065" y="1223699"/>
            <a:ext cx="4857508" cy="4857971"/>
          </a:xfrm>
          <a:prstGeom prst="ellipse">
            <a:avLst/>
          </a:prstGeom>
          <a:ln w="19050">
            <a:solidFill>
              <a:srgbClr val="57BAE5"/>
            </a:solidFill>
          </a:ln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85D12722-6C6F-0747-D290-20AE47EAD1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5467109" cy="265267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6" name="Picture 5" descr="A black and blue symbol&#10;&#10;AI-generated content may be incorrect.">
            <a:extLst>
              <a:ext uri="{FF2B5EF4-FFF2-40B4-BE49-F238E27FC236}">
                <a16:creationId xmlns:a16="http://schemas.microsoft.com/office/drawing/2014/main" id="{136D83D7-5E87-342E-AE64-1F0F016448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F99488A-7AF9-2620-C5A9-F2F917D1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74283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CA4D6C0-8473-EA98-6987-FBC73FC1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2ED5264-F590-4DBE-9288-D6591EA4914B}" type="datetime4">
              <a:rPr lang="en-US" smtClean="0"/>
              <a:t>February 26, 2026</a:t>
            </a:fld>
            <a:endParaRPr lang="en-US"/>
          </a:p>
        </p:txBody>
      </p:sp>
      <p:pic>
        <p:nvPicPr>
          <p:cNvPr id="2" name="Picture 1" descr="A group of people using devices&#10;&#10;AI-generated content may be incorrect.">
            <a:extLst>
              <a:ext uri="{FF2B5EF4-FFF2-40B4-BE49-F238E27FC236}">
                <a16:creationId xmlns:a16="http://schemas.microsoft.com/office/drawing/2014/main" id="{D372D4AF-930A-2651-685E-22F624895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490D8217-77F2-8293-4A38-B12A31FB9C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571" y="1276109"/>
            <a:ext cx="3681153" cy="239306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31252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ll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F7499D19-30FE-4F24-5682-0386AE0D5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490D8217-77F2-8293-4A38-B12A31FB9C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571" y="1276109"/>
            <a:ext cx="3681153" cy="239306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69756-5D7D-4732-770F-9787EE33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514615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ll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39684D-60A5-40CB-EDC2-8C54977638DA}"/>
              </a:ext>
            </a:extLst>
          </p:cNvPr>
          <p:cNvSpPr/>
          <p:nvPr userDrawn="1"/>
        </p:nvSpPr>
        <p:spPr>
          <a:xfrm>
            <a:off x="0" y="0"/>
            <a:ext cx="12192000" cy="6230066"/>
          </a:xfrm>
          <a:prstGeom prst="rect">
            <a:avLst/>
          </a:prstGeom>
          <a:solidFill>
            <a:srgbClr val="FD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D2D098E8-08B8-36D0-1B4C-1012881F2F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571" y="1276110"/>
            <a:ext cx="3623280" cy="239306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5" name="Picture 4" descr="A black and blue symbol&#10;&#10;AI-generated content may be incorrect.">
            <a:extLst>
              <a:ext uri="{FF2B5EF4-FFF2-40B4-BE49-F238E27FC236}">
                <a16:creationId xmlns:a16="http://schemas.microsoft.com/office/drawing/2014/main" id="{FB3036C2-F687-B6B7-B535-18091FF42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FD1ACEA9-074F-5DD7-8E33-C5C191A15E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314E7-8FE9-6C4F-81D4-C215EC0BF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4053493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17FB6C-BBA7-C966-58D2-BC06C67EFD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graphicFrame>
        <p:nvGraphicFramePr>
          <p:cNvPr id="2" name="Table Placeholder 3">
            <a:extLst>
              <a:ext uri="{FF2B5EF4-FFF2-40B4-BE49-F238E27FC236}">
                <a16:creationId xmlns:a16="http://schemas.microsoft.com/office/drawing/2014/main" id="{1BEF5D29-1846-A4D5-B6CD-D3E88DF7635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46650477"/>
              </p:ext>
            </p:extLst>
          </p:nvPr>
        </p:nvGraphicFramePr>
        <p:xfrm>
          <a:off x="398433" y="1377190"/>
          <a:ext cx="5314108" cy="213292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35059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071095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173103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134851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2882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315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8522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4145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9451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3" name="Table Placeholder 3">
            <a:extLst>
              <a:ext uri="{FF2B5EF4-FFF2-40B4-BE49-F238E27FC236}">
                <a16:creationId xmlns:a16="http://schemas.microsoft.com/office/drawing/2014/main" id="{FC7F4F34-8DC4-2F61-A832-70433F607CD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5414840"/>
              </p:ext>
            </p:extLst>
          </p:nvPr>
        </p:nvGraphicFramePr>
        <p:xfrm>
          <a:off x="5987845" y="1377189"/>
          <a:ext cx="5805721" cy="213292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14072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17018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281628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2882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315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8522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41451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9451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8C330663-8485-E2DF-8A0A-E1746FF8255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31688753"/>
              </p:ext>
            </p:extLst>
          </p:nvPr>
        </p:nvGraphicFramePr>
        <p:xfrm>
          <a:off x="398433" y="3843816"/>
          <a:ext cx="5314108" cy="20063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35059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071095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173103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134851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0931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3052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7110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9" name="Table Placeholder 3">
            <a:extLst>
              <a:ext uri="{FF2B5EF4-FFF2-40B4-BE49-F238E27FC236}">
                <a16:creationId xmlns:a16="http://schemas.microsoft.com/office/drawing/2014/main" id="{D7083553-258D-4A49-E44F-A6387CA481F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31065839"/>
              </p:ext>
            </p:extLst>
          </p:nvPr>
        </p:nvGraphicFramePr>
        <p:xfrm>
          <a:off x="5987845" y="3843815"/>
          <a:ext cx="5805721" cy="20063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14072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17018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281628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0931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3052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7110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47786F95-6A3D-1A80-49AE-80E2CC1A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464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24584-04E2-5AB9-02EA-2D46F94414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826AD5E9-9AB6-4C89-2163-CB950EA54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268" y="1105319"/>
            <a:ext cx="10634615" cy="10338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graphicFrame>
        <p:nvGraphicFramePr>
          <p:cNvPr id="13" name="Table Placeholder 3">
            <a:extLst>
              <a:ext uri="{FF2B5EF4-FFF2-40B4-BE49-F238E27FC236}">
                <a16:creationId xmlns:a16="http://schemas.microsoft.com/office/drawing/2014/main" id="{15627A5E-B839-9BBC-355E-AD6C1F3075B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50800809"/>
              </p:ext>
            </p:extLst>
          </p:nvPr>
        </p:nvGraphicFramePr>
        <p:xfrm>
          <a:off x="416952" y="2830674"/>
          <a:ext cx="11358096" cy="30476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39524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55370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45829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4857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5325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472009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5453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D9FE0DC-1494-9FB6-B95A-A625B9FD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324824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24584-04E2-5AB9-02EA-2D46F94414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CD2DA62-FC63-7BEA-C298-14D3F54F0313}"/>
              </a:ext>
            </a:extLst>
          </p:cNvPr>
          <p:cNvSpPr/>
          <p:nvPr userDrawn="1"/>
        </p:nvSpPr>
        <p:spPr>
          <a:xfrm>
            <a:off x="2676497" y="2229146"/>
            <a:ext cx="3525608" cy="3525608"/>
          </a:xfrm>
          <a:prstGeom prst="ellipse">
            <a:avLst/>
          </a:prstGeom>
          <a:noFill/>
          <a:ln w="31750">
            <a:solidFill>
              <a:srgbClr val="57BA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9E08D7-7313-4C2E-E9C1-8CDA141057D2}"/>
              </a:ext>
            </a:extLst>
          </p:cNvPr>
          <p:cNvSpPr/>
          <p:nvPr userDrawn="1"/>
        </p:nvSpPr>
        <p:spPr>
          <a:xfrm>
            <a:off x="6202105" y="1111956"/>
            <a:ext cx="2520778" cy="2520778"/>
          </a:xfrm>
          <a:prstGeom prst="ellipse">
            <a:avLst/>
          </a:prstGeom>
          <a:noFill/>
          <a:ln w="31750">
            <a:solidFill>
              <a:srgbClr val="EE45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88032E-359D-2F31-F9D9-67791D34DA0C}"/>
              </a:ext>
            </a:extLst>
          </p:cNvPr>
          <p:cNvSpPr/>
          <p:nvPr userDrawn="1"/>
        </p:nvSpPr>
        <p:spPr>
          <a:xfrm>
            <a:off x="6298899" y="3980343"/>
            <a:ext cx="2327190" cy="2327190"/>
          </a:xfrm>
          <a:prstGeom prst="ellipse">
            <a:avLst/>
          </a:prstGeom>
          <a:noFill/>
          <a:ln w="31750">
            <a:solidFill>
              <a:srgbClr val="668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A1F2F14F-C076-128F-CF13-F4989797EA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5165" y="2960821"/>
            <a:ext cx="272005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256D495-7EA6-809F-D9AF-7966C2C39A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5165" y="4460127"/>
            <a:ext cx="272005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BED6493C-7925-C789-B900-5451582B2A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8575" y="4147644"/>
            <a:ext cx="1474174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AD8CAF56-6A19-798B-61D7-20EE514FE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85977" y="5547467"/>
            <a:ext cx="165937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20D97F04-0646-DA33-B613-1C542FF8EC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575" y="1412732"/>
            <a:ext cx="1474174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17B65874-AF7F-9E0C-B2C3-1654E19D75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5977" y="2812555"/>
            <a:ext cx="165937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6D8FDF9B-D4FA-6EE0-6A8B-CEC9DD79C7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39279" y="2098209"/>
            <a:ext cx="2839323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C76AF5EA-F304-F5CB-94BC-711D17B8B1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9279" y="4824681"/>
            <a:ext cx="2839323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356CFAE0-B9AC-03F0-E883-226B2AFD27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5144" y="3710474"/>
            <a:ext cx="3840092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F62BD0A-6DF5-08F0-D601-6C0157F62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926238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ll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24584-04E2-5AB9-02EA-2D46F94414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D2DA62-FC63-7BEA-C298-14D3F54F0313}"/>
              </a:ext>
            </a:extLst>
          </p:cNvPr>
          <p:cNvSpPr/>
          <p:nvPr userDrawn="1"/>
        </p:nvSpPr>
        <p:spPr>
          <a:xfrm>
            <a:off x="2676497" y="2229146"/>
            <a:ext cx="3525608" cy="3525608"/>
          </a:xfrm>
          <a:prstGeom prst="ellipse">
            <a:avLst/>
          </a:prstGeom>
          <a:noFill/>
          <a:ln w="31750">
            <a:solidFill>
              <a:srgbClr val="57BA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9E08D7-7313-4C2E-E9C1-8CDA141057D2}"/>
              </a:ext>
            </a:extLst>
          </p:cNvPr>
          <p:cNvSpPr/>
          <p:nvPr userDrawn="1"/>
        </p:nvSpPr>
        <p:spPr>
          <a:xfrm>
            <a:off x="6202105" y="1111956"/>
            <a:ext cx="2520778" cy="2520778"/>
          </a:xfrm>
          <a:prstGeom prst="ellipse">
            <a:avLst/>
          </a:prstGeom>
          <a:noFill/>
          <a:ln w="31750">
            <a:solidFill>
              <a:srgbClr val="EE45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88032E-359D-2F31-F9D9-67791D34DA0C}"/>
              </a:ext>
            </a:extLst>
          </p:cNvPr>
          <p:cNvSpPr/>
          <p:nvPr userDrawn="1"/>
        </p:nvSpPr>
        <p:spPr>
          <a:xfrm>
            <a:off x="6298899" y="3980343"/>
            <a:ext cx="2327190" cy="2327190"/>
          </a:xfrm>
          <a:prstGeom prst="ellipse">
            <a:avLst/>
          </a:prstGeom>
          <a:noFill/>
          <a:ln w="31750">
            <a:solidFill>
              <a:srgbClr val="668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A1F2F14F-C076-128F-CF13-F4989797EA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5165" y="2960821"/>
            <a:ext cx="272005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256D495-7EA6-809F-D9AF-7966C2C39A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5165" y="4460127"/>
            <a:ext cx="272005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BED6493C-7925-C789-B900-5451582B2A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8575" y="4147644"/>
            <a:ext cx="1474174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AD8CAF56-6A19-798B-61D7-20EE514FE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85977" y="5547467"/>
            <a:ext cx="165937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20D97F04-0646-DA33-B613-1C542FF8EC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575" y="1412732"/>
            <a:ext cx="1474174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17B65874-AF7F-9E0C-B2C3-1654E19D75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5977" y="2812555"/>
            <a:ext cx="165937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6D8FDF9B-D4FA-6EE0-6A8B-CEC9DD79C7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39279" y="2098209"/>
            <a:ext cx="2839323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C76AF5EA-F304-F5CB-94BC-711D17B8B1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9279" y="4824681"/>
            <a:ext cx="2839323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356CFAE0-B9AC-03F0-E883-226B2AFD27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5144" y="3710474"/>
            <a:ext cx="3840092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F62BD0A-6DF5-08F0-D601-6C0157F62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  <p:pic>
        <p:nvPicPr>
          <p:cNvPr id="7" name="Picture 6" descr="A black and blue symbol&#10;&#10;AI-generated content may be incorrect.">
            <a:extLst>
              <a:ext uri="{FF2B5EF4-FFF2-40B4-BE49-F238E27FC236}">
                <a16:creationId xmlns:a16="http://schemas.microsoft.com/office/drawing/2014/main" id="{38DB78F8-33E4-9736-0489-1BCAF7FE3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9" y="436448"/>
            <a:ext cx="553782" cy="4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7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24584-04E2-5AB9-02EA-2D46F94414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4DA0B7-9F22-AAC8-389A-4D795ED12DA2}"/>
              </a:ext>
            </a:extLst>
          </p:cNvPr>
          <p:cNvCxnSpPr>
            <a:cxnSpLocks/>
            <a:endCxn id="39" idx="6"/>
          </p:cNvCxnSpPr>
          <p:nvPr userDrawn="1"/>
        </p:nvCxnSpPr>
        <p:spPr>
          <a:xfrm flipV="1">
            <a:off x="565621" y="3422768"/>
            <a:ext cx="8975468" cy="5080"/>
          </a:xfrm>
          <a:prstGeom prst="line">
            <a:avLst/>
          </a:prstGeom>
          <a:ln w="28575">
            <a:solidFill>
              <a:srgbClr val="FDFAFF">
                <a:alpha val="14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44E643B-1F4B-07BA-96FC-BFC04BF3E45B}"/>
              </a:ext>
            </a:extLst>
          </p:cNvPr>
          <p:cNvSpPr/>
          <p:nvPr userDrawn="1"/>
        </p:nvSpPr>
        <p:spPr>
          <a:xfrm>
            <a:off x="375121" y="3333750"/>
            <a:ext cx="190500" cy="190500"/>
          </a:xfrm>
          <a:prstGeom prst="ellipse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89D1F-8E51-0FDF-6159-FFD532967B8F}"/>
              </a:ext>
            </a:extLst>
          </p:cNvPr>
          <p:cNvSpPr txBox="1"/>
          <p:nvPr userDrawn="1"/>
        </p:nvSpPr>
        <p:spPr>
          <a:xfrm>
            <a:off x="106065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7BAE5"/>
                </a:solidFill>
                <a:effectLst/>
                <a:latin typeface="Quicksand Bold" panose="02070303000000060000" pitchFamily="18" charset="77"/>
              </a:rPr>
              <a:t>1</a:t>
            </a:r>
            <a:endParaRPr lang="en-GB" sz="2400">
              <a:solidFill>
                <a:schemeClr val="bg1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0CEABC-73C2-F12E-92D2-32B3F4518791}"/>
              </a:ext>
            </a:extLst>
          </p:cNvPr>
          <p:cNvCxnSpPr>
            <a:cxnSpLocks/>
          </p:cNvCxnSpPr>
          <p:nvPr userDrawn="1"/>
        </p:nvCxnSpPr>
        <p:spPr>
          <a:xfrm>
            <a:off x="470370" y="3429000"/>
            <a:ext cx="0" cy="2332799"/>
          </a:xfrm>
          <a:prstGeom prst="line">
            <a:avLst/>
          </a:prstGeom>
          <a:ln w="6350">
            <a:solidFill>
              <a:srgbClr val="57BA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F919021-70EF-6FA3-192A-8A0C3C5E9E97}"/>
              </a:ext>
            </a:extLst>
          </p:cNvPr>
          <p:cNvSpPr/>
          <p:nvPr userDrawn="1"/>
        </p:nvSpPr>
        <p:spPr>
          <a:xfrm>
            <a:off x="1989531" y="3327518"/>
            <a:ext cx="190500" cy="190500"/>
          </a:xfrm>
          <a:prstGeom prst="ellipse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72DFC3-4A66-B1D9-4FDB-E27CA9CD6003}"/>
              </a:ext>
            </a:extLst>
          </p:cNvPr>
          <p:cNvSpPr txBox="1"/>
          <p:nvPr userDrawn="1"/>
        </p:nvSpPr>
        <p:spPr>
          <a:xfrm>
            <a:off x="1720475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EE45AC"/>
                </a:solidFill>
                <a:latin typeface="Quicksand Bold" panose="02070303000000060000" pitchFamily="18" charset="77"/>
              </a:rPr>
              <a:t>2</a:t>
            </a:r>
            <a:endParaRPr lang="en-GB" sz="2400">
              <a:solidFill>
                <a:srgbClr val="EE45A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3D5F32-AAF3-0708-E928-82E4853FEE91}"/>
              </a:ext>
            </a:extLst>
          </p:cNvPr>
          <p:cNvCxnSpPr>
            <a:cxnSpLocks/>
          </p:cNvCxnSpPr>
          <p:nvPr userDrawn="1"/>
        </p:nvCxnSpPr>
        <p:spPr>
          <a:xfrm>
            <a:off x="2084780" y="1706984"/>
            <a:ext cx="0" cy="1715784"/>
          </a:xfrm>
          <a:prstGeom prst="line">
            <a:avLst/>
          </a:prstGeom>
          <a:ln w="6350">
            <a:solidFill>
              <a:srgbClr val="EE45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A569E3D-E4AD-0BAA-BBE3-F8FF881D9618}"/>
              </a:ext>
            </a:extLst>
          </p:cNvPr>
          <p:cNvSpPr/>
          <p:nvPr userDrawn="1"/>
        </p:nvSpPr>
        <p:spPr>
          <a:xfrm>
            <a:off x="4021124" y="3333750"/>
            <a:ext cx="190500" cy="190500"/>
          </a:xfrm>
          <a:prstGeom prst="ellipse">
            <a:avLst/>
          </a:prstGeom>
          <a:solidFill>
            <a:srgbClr val="668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53CF0-FC7C-953C-82C4-BCD73D5A735D}"/>
              </a:ext>
            </a:extLst>
          </p:cNvPr>
          <p:cNvSpPr txBox="1"/>
          <p:nvPr userDrawn="1"/>
        </p:nvSpPr>
        <p:spPr>
          <a:xfrm>
            <a:off x="3751615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6680FF"/>
                </a:solidFill>
                <a:effectLst/>
                <a:latin typeface="Quicksand Bold" panose="02070303000000060000" pitchFamily="18" charset="77"/>
              </a:rPr>
              <a:t>3</a:t>
            </a:r>
            <a:endParaRPr lang="en-GB" sz="2400">
              <a:solidFill>
                <a:srgbClr val="6680FF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E797FD-BE4A-D375-5F61-7E4625849601}"/>
              </a:ext>
            </a:extLst>
          </p:cNvPr>
          <p:cNvCxnSpPr>
            <a:cxnSpLocks/>
          </p:cNvCxnSpPr>
          <p:nvPr userDrawn="1"/>
        </p:nvCxnSpPr>
        <p:spPr>
          <a:xfrm>
            <a:off x="4116373" y="3429000"/>
            <a:ext cx="0" cy="2332799"/>
          </a:xfrm>
          <a:prstGeom prst="line">
            <a:avLst/>
          </a:prstGeom>
          <a:ln w="6350">
            <a:solidFill>
              <a:srgbClr val="668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BA0079A4-7AC2-3033-4517-256E2C161195}"/>
              </a:ext>
            </a:extLst>
          </p:cNvPr>
          <p:cNvSpPr/>
          <p:nvPr userDrawn="1"/>
        </p:nvSpPr>
        <p:spPr>
          <a:xfrm>
            <a:off x="5704227" y="3327518"/>
            <a:ext cx="190500" cy="190500"/>
          </a:xfrm>
          <a:prstGeom prst="ellipse">
            <a:avLst/>
          </a:prstGeom>
          <a:solidFill>
            <a:srgbClr val="584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FB75C6-0650-25C7-C3CE-A0C52EF54302}"/>
              </a:ext>
            </a:extLst>
          </p:cNvPr>
          <p:cNvSpPr txBox="1"/>
          <p:nvPr userDrawn="1"/>
        </p:nvSpPr>
        <p:spPr>
          <a:xfrm>
            <a:off x="5431265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847FC"/>
                </a:solidFill>
                <a:latin typeface="Quicksand Bold" panose="02070303000000060000" pitchFamily="18" charset="77"/>
              </a:rPr>
              <a:t>4</a:t>
            </a:r>
            <a:endParaRPr lang="en-GB" sz="2400">
              <a:solidFill>
                <a:srgbClr val="5847F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030692-CE3F-CB69-D714-D30964363DA5}"/>
              </a:ext>
            </a:extLst>
          </p:cNvPr>
          <p:cNvCxnSpPr>
            <a:cxnSpLocks/>
          </p:cNvCxnSpPr>
          <p:nvPr userDrawn="1"/>
        </p:nvCxnSpPr>
        <p:spPr>
          <a:xfrm>
            <a:off x="5799476" y="1706984"/>
            <a:ext cx="0" cy="1715784"/>
          </a:xfrm>
          <a:prstGeom prst="line">
            <a:avLst/>
          </a:prstGeom>
          <a:ln w="6350">
            <a:solidFill>
              <a:srgbClr val="5847F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1D49206-EC1D-A2FE-75B1-2202B9D2D9EC}"/>
              </a:ext>
            </a:extLst>
          </p:cNvPr>
          <p:cNvSpPr/>
          <p:nvPr userDrawn="1"/>
        </p:nvSpPr>
        <p:spPr>
          <a:xfrm>
            <a:off x="7815842" y="3333750"/>
            <a:ext cx="190500" cy="190500"/>
          </a:xfrm>
          <a:prstGeom prst="ellipse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406AF2-B066-EB36-348E-7B5C9E814357}"/>
              </a:ext>
            </a:extLst>
          </p:cNvPr>
          <p:cNvSpPr txBox="1"/>
          <p:nvPr userDrawn="1"/>
        </p:nvSpPr>
        <p:spPr>
          <a:xfrm>
            <a:off x="7546786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7BAE5"/>
                </a:solidFill>
                <a:effectLst/>
                <a:latin typeface="Quicksand Bold" panose="02070303000000060000" pitchFamily="18" charset="77"/>
              </a:rPr>
              <a:t>5</a:t>
            </a:r>
            <a:endParaRPr lang="en-GB" sz="2400">
              <a:solidFill>
                <a:schemeClr val="bg1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7A03CB-9C73-9207-84EF-E2505F5BFA1B}"/>
              </a:ext>
            </a:extLst>
          </p:cNvPr>
          <p:cNvCxnSpPr>
            <a:cxnSpLocks/>
          </p:cNvCxnSpPr>
          <p:nvPr userDrawn="1"/>
        </p:nvCxnSpPr>
        <p:spPr>
          <a:xfrm>
            <a:off x="7911091" y="3429000"/>
            <a:ext cx="0" cy="2332799"/>
          </a:xfrm>
          <a:prstGeom prst="line">
            <a:avLst/>
          </a:prstGeom>
          <a:ln w="6350">
            <a:solidFill>
              <a:srgbClr val="57BA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9BCC940-C974-7650-233B-4AF00463772C}"/>
              </a:ext>
            </a:extLst>
          </p:cNvPr>
          <p:cNvSpPr/>
          <p:nvPr userDrawn="1"/>
        </p:nvSpPr>
        <p:spPr>
          <a:xfrm>
            <a:off x="9350589" y="3327518"/>
            <a:ext cx="190500" cy="190500"/>
          </a:xfrm>
          <a:prstGeom prst="ellipse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463494-A8AA-5736-6370-CCC171C52D00}"/>
              </a:ext>
            </a:extLst>
          </p:cNvPr>
          <p:cNvSpPr txBox="1"/>
          <p:nvPr userDrawn="1"/>
        </p:nvSpPr>
        <p:spPr>
          <a:xfrm>
            <a:off x="9081533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EE45AC"/>
                </a:solidFill>
                <a:latin typeface="Quicksand Bold" panose="02070303000000060000" pitchFamily="18" charset="77"/>
              </a:rPr>
              <a:t>6</a:t>
            </a:r>
            <a:endParaRPr lang="en-GB" sz="2400">
              <a:solidFill>
                <a:srgbClr val="EE45A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14581C-7C66-A192-21C6-90B9E87AEEB0}"/>
              </a:ext>
            </a:extLst>
          </p:cNvPr>
          <p:cNvCxnSpPr>
            <a:cxnSpLocks/>
          </p:cNvCxnSpPr>
          <p:nvPr userDrawn="1"/>
        </p:nvCxnSpPr>
        <p:spPr>
          <a:xfrm>
            <a:off x="9445838" y="1706984"/>
            <a:ext cx="0" cy="1715784"/>
          </a:xfrm>
          <a:prstGeom prst="line">
            <a:avLst/>
          </a:prstGeom>
          <a:ln w="6350">
            <a:solidFill>
              <a:srgbClr val="EE45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E3F932A5-A3A4-80CB-40DC-977EAAC473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6793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95DC7BF4-DCC4-6EB4-8EAF-B13C00A41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6792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726C2B92-C312-6D20-5D85-D7F624EDF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1510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A8BF7ABC-E7C1-163A-057A-9812E1F7A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1509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CC55673E-352E-AADA-AD6F-87D973AD6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58515" y="2077756"/>
            <a:ext cx="1486800" cy="97739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66C0C8DE-745D-2093-3ADF-7A1E9F836E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58515" y="1486707"/>
            <a:ext cx="1486800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2CA8CC27-52F1-ED9F-6FBA-F144C42D2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5349" y="207775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41940058-B945-B6F5-40B9-787B785697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45350" y="1488439"/>
            <a:ext cx="1486800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1" name="Text Placeholder 29">
            <a:extLst>
              <a:ext uri="{FF2B5EF4-FFF2-40B4-BE49-F238E27FC236}">
                <a16:creationId xmlns:a16="http://schemas.microsoft.com/office/drawing/2014/main" id="{A9EBD1B3-D85A-FAC6-EA97-1A1656760B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064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62961F7C-549A-637E-4DA5-8F73BCEC4E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8064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3" name="Text Placeholder 29">
            <a:extLst>
              <a:ext uri="{FF2B5EF4-FFF2-40B4-BE49-F238E27FC236}">
                <a16:creationId xmlns:a16="http://schemas.microsoft.com/office/drawing/2014/main" id="{847B1438-6F3B-0F28-332C-29BF064021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7457" y="2077757"/>
            <a:ext cx="1485654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866B5713-9EC1-1E4B-8F3D-C695CCE07B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97457" y="1488439"/>
            <a:ext cx="1485653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B11EE1A-A0BD-FD6A-501A-651EE1DC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28100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road&#10;&#10;AI-generated content may be incorrect.">
            <a:extLst>
              <a:ext uri="{FF2B5EF4-FFF2-40B4-BE49-F238E27FC236}">
                <a16:creationId xmlns:a16="http://schemas.microsoft.com/office/drawing/2014/main" id="{CD482BF7-9B1E-2469-9D2B-3F8173A3F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D96EB-A41F-A9FF-A082-79BEC0FE0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23461"/>
            <a:ext cx="9144000" cy="69689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DBEB-5981-CA9F-2CF7-AC63E830B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05125"/>
            <a:ext cx="9144000" cy="4491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300">
                <a:solidFill>
                  <a:srgbClr val="EE45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 Headline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123E-0EA5-45AD-C92D-F754BB5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E924881-6BF5-6BAD-F638-AD675820E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587" y="1783526"/>
            <a:ext cx="6998826" cy="1159180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232617F-2665-81BC-23F2-36769A60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623638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24584-04E2-5AB9-02EA-2D46F94414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4DA0B7-9F22-AAC8-389A-4D795ED12DA2}"/>
              </a:ext>
            </a:extLst>
          </p:cNvPr>
          <p:cNvCxnSpPr>
            <a:cxnSpLocks/>
            <a:endCxn id="39" idx="6"/>
          </p:cNvCxnSpPr>
          <p:nvPr userDrawn="1"/>
        </p:nvCxnSpPr>
        <p:spPr>
          <a:xfrm flipV="1">
            <a:off x="565621" y="3422768"/>
            <a:ext cx="8975468" cy="5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44E643B-1F4B-07BA-96FC-BFC04BF3E45B}"/>
              </a:ext>
            </a:extLst>
          </p:cNvPr>
          <p:cNvSpPr/>
          <p:nvPr userDrawn="1"/>
        </p:nvSpPr>
        <p:spPr>
          <a:xfrm>
            <a:off x="375121" y="3333750"/>
            <a:ext cx="190500" cy="190500"/>
          </a:xfrm>
          <a:prstGeom prst="ellipse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89D1F-8E51-0FDF-6159-FFD532967B8F}"/>
              </a:ext>
            </a:extLst>
          </p:cNvPr>
          <p:cNvSpPr txBox="1"/>
          <p:nvPr userDrawn="1"/>
        </p:nvSpPr>
        <p:spPr>
          <a:xfrm>
            <a:off x="106065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7BAE5"/>
                </a:solidFill>
                <a:effectLst/>
                <a:latin typeface="Quicksand Bold" panose="02070303000000060000" pitchFamily="18" charset="77"/>
              </a:rPr>
              <a:t>1</a:t>
            </a:r>
            <a:endParaRPr lang="en-GB" sz="2400">
              <a:solidFill>
                <a:schemeClr val="bg1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0CEABC-73C2-F12E-92D2-32B3F4518791}"/>
              </a:ext>
            </a:extLst>
          </p:cNvPr>
          <p:cNvCxnSpPr>
            <a:cxnSpLocks/>
          </p:cNvCxnSpPr>
          <p:nvPr userDrawn="1"/>
        </p:nvCxnSpPr>
        <p:spPr>
          <a:xfrm>
            <a:off x="470370" y="3429000"/>
            <a:ext cx="0" cy="2332799"/>
          </a:xfrm>
          <a:prstGeom prst="line">
            <a:avLst/>
          </a:prstGeom>
          <a:ln w="6350">
            <a:solidFill>
              <a:srgbClr val="57BA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F919021-70EF-6FA3-192A-8A0C3C5E9E97}"/>
              </a:ext>
            </a:extLst>
          </p:cNvPr>
          <p:cNvSpPr/>
          <p:nvPr userDrawn="1"/>
        </p:nvSpPr>
        <p:spPr>
          <a:xfrm>
            <a:off x="1989531" y="3327518"/>
            <a:ext cx="190500" cy="190500"/>
          </a:xfrm>
          <a:prstGeom prst="ellipse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72DFC3-4A66-B1D9-4FDB-E27CA9CD6003}"/>
              </a:ext>
            </a:extLst>
          </p:cNvPr>
          <p:cNvSpPr txBox="1"/>
          <p:nvPr userDrawn="1"/>
        </p:nvSpPr>
        <p:spPr>
          <a:xfrm>
            <a:off x="1720475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EE45AC"/>
                </a:solidFill>
                <a:latin typeface="Quicksand Bold" panose="02070303000000060000" pitchFamily="18" charset="77"/>
              </a:rPr>
              <a:t>2</a:t>
            </a:r>
            <a:endParaRPr lang="en-GB" sz="2400">
              <a:solidFill>
                <a:srgbClr val="EE45A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3D5F32-AAF3-0708-E928-82E4853FEE91}"/>
              </a:ext>
            </a:extLst>
          </p:cNvPr>
          <p:cNvCxnSpPr>
            <a:cxnSpLocks/>
          </p:cNvCxnSpPr>
          <p:nvPr userDrawn="1"/>
        </p:nvCxnSpPr>
        <p:spPr>
          <a:xfrm>
            <a:off x="2084780" y="1706984"/>
            <a:ext cx="0" cy="1715784"/>
          </a:xfrm>
          <a:prstGeom prst="line">
            <a:avLst/>
          </a:prstGeom>
          <a:ln w="6350">
            <a:solidFill>
              <a:srgbClr val="EE45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A569E3D-E4AD-0BAA-BBE3-F8FF881D9618}"/>
              </a:ext>
            </a:extLst>
          </p:cNvPr>
          <p:cNvSpPr/>
          <p:nvPr userDrawn="1"/>
        </p:nvSpPr>
        <p:spPr>
          <a:xfrm>
            <a:off x="4021124" y="3333750"/>
            <a:ext cx="190500" cy="190500"/>
          </a:xfrm>
          <a:prstGeom prst="ellipse">
            <a:avLst/>
          </a:prstGeom>
          <a:solidFill>
            <a:srgbClr val="668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53CF0-FC7C-953C-82C4-BCD73D5A735D}"/>
              </a:ext>
            </a:extLst>
          </p:cNvPr>
          <p:cNvSpPr txBox="1"/>
          <p:nvPr userDrawn="1"/>
        </p:nvSpPr>
        <p:spPr>
          <a:xfrm>
            <a:off x="3751615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6680FF"/>
                </a:solidFill>
                <a:effectLst/>
                <a:latin typeface="Quicksand Bold" panose="02070303000000060000" pitchFamily="18" charset="77"/>
              </a:rPr>
              <a:t>3</a:t>
            </a:r>
            <a:endParaRPr lang="en-GB" sz="2400">
              <a:solidFill>
                <a:srgbClr val="6680FF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E797FD-BE4A-D375-5F61-7E4625849601}"/>
              </a:ext>
            </a:extLst>
          </p:cNvPr>
          <p:cNvCxnSpPr>
            <a:cxnSpLocks/>
          </p:cNvCxnSpPr>
          <p:nvPr userDrawn="1"/>
        </p:nvCxnSpPr>
        <p:spPr>
          <a:xfrm>
            <a:off x="4116373" y="3429000"/>
            <a:ext cx="0" cy="2332799"/>
          </a:xfrm>
          <a:prstGeom prst="line">
            <a:avLst/>
          </a:prstGeom>
          <a:ln w="6350">
            <a:solidFill>
              <a:srgbClr val="668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BA0079A4-7AC2-3033-4517-256E2C161195}"/>
              </a:ext>
            </a:extLst>
          </p:cNvPr>
          <p:cNvSpPr/>
          <p:nvPr userDrawn="1"/>
        </p:nvSpPr>
        <p:spPr>
          <a:xfrm>
            <a:off x="5704227" y="3327518"/>
            <a:ext cx="190500" cy="190500"/>
          </a:xfrm>
          <a:prstGeom prst="ellipse">
            <a:avLst/>
          </a:prstGeom>
          <a:solidFill>
            <a:srgbClr val="584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FB75C6-0650-25C7-C3CE-A0C52EF54302}"/>
              </a:ext>
            </a:extLst>
          </p:cNvPr>
          <p:cNvSpPr txBox="1"/>
          <p:nvPr userDrawn="1"/>
        </p:nvSpPr>
        <p:spPr>
          <a:xfrm>
            <a:off x="5431265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847FC"/>
                </a:solidFill>
                <a:latin typeface="Quicksand Bold" panose="02070303000000060000" pitchFamily="18" charset="77"/>
              </a:rPr>
              <a:t>4</a:t>
            </a:r>
            <a:endParaRPr lang="en-GB" sz="2400">
              <a:solidFill>
                <a:srgbClr val="5847F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030692-CE3F-CB69-D714-D30964363DA5}"/>
              </a:ext>
            </a:extLst>
          </p:cNvPr>
          <p:cNvCxnSpPr>
            <a:cxnSpLocks/>
          </p:cNvCxnSpPr>
          <p:nvPr userDrawn="1"/>
        </p:nvCxnSpPr>
        <p:spPr>
          <a:xfrm>
            <a:off x="5799476" y="1706984"/>
            <a:ext cx="0" cy="1715784"/>
          </a:xfrm>
          <a:prstGeom prst="line">
            <a:avLst/>
          </a:prstGeom>
          <a:ln w="6350">
            <a:solidFill>
              <a:srgbClr val="5847F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1D49206-EC1D-A2FE-75B1-2202B9D2D9EC}"/>
              </a:ext>
            </a:extLst>
          </p:cNvPr>
          <p:cNvSpPr/>
          <p:nvPr userDrawn="1"/>
        </p:nvSpPr>
        <p:spPr>
          <a:xfrm>
            <a:off x="7815842" y="3333750"/>
            <a:ext cx="190500" cy="190500"/>
          </a:xfrm>
          <a:prstGeom prst="ellipse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406AF2-B066-EB36-348E-7B5C9E814357}"/>
              </a:ext>
            </a:extLst>
          </p:cNvPr>
          <p:cNvSpPr txBox="1"/>
          <p:nvPr userDrawn="1"/>
        </p:nvSpPr>
        <p:spPr>
          <a:xfrm>
            <a:off x="7546786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7BAE5"/>
                </a:solidFill>
                <a:effectLst/>
                <a:latin typeface="Quicksand Bold" panose="02070303000000060000" pitchFamily="18" charset="77"/>
              </a:rPr>
              <a:t>5</a:t>
            </a:r>
            <a:endParaRPr lang="en-GB" sz="2400">
              <a:solidFill>
                <a:schemeClr val="bg1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7A03CB-9C73-9207-84EF-E2505F5BFA1B}"/>
              </a:ext>
            </a:extLst>
          </p:cNvPr>
          <p:cNvCxnSpPr>
            <a:cxnSpLocks/>
          </p:cNvCxnSpPr>
          <p:nvPr userDrawn="1"/>
        </p:nvCxnSpPr>
        <p:spPr>
          <a:xfrm>
            <a:off x="7911091" y="3429000"/>
            <a:ext cx="0" cy="2332799"/>
          </a:xfrm>
          <a:prstGeom prst="line">
            <a:avLst/>
          </a:prstGeom>
          <a:ln w="6350">
            <a:solidFill>
              <a:srgbClr val="57BA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9BCC940-C974-7650-233B-4AF00463772C}"/>
              </a:ext>
            </a:extLst>
          </p:cNvPr>
          <p:cNvSpPr/>
          <p:nvPr userDrawn="1"/>
        </p:nvSpPr>
        <p:spPr>
          <a:xfrm>
            <a:off x="9350589" y="3327518"/>
            <a:ext cx="190500" cy="190500"/>
          </a:xfrm>
          <a:prstGeom prst="ellipse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463494-A8AA-5736-6370-CCC171C52D00}"/>
              </a:ext>
            </a:extLst>
          </p:cNvPr>
          <p:cNvSpPr txBox="1"/>
          <p:nvPr userDrawn="1"/>
        </p:nvSpPr>
        <p:spPr>
          <a:xfrm>
            <a:off x="9081533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EE45AC"/>
                </a:solidFill>
                <a:latin typeface="Quicksand Bold" panose="02070303000000060000" pitchFamily="18" charset="77"/>
              </a:rPr>
              <a:t>6</a:t>
            </a:r>
            <a:endParaRPr lang="en-GB" sz="2400">
              <a:solidFill>
                <a:srgbClr val="EE45A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14581C-7C66-A192-21C6-90B9E87AEEB0}"/>
              </a:ext>
            </a:extLst>
          </p:cNvPr>
          <p:cNvCxnSpPr>
            <a:cxnSpLocks/>
          </p:cNvCxnSpPr>
          <p:nvPr userDrawn="1"/>
        </p:nvCxnSpPr>
        <p:spPr>
          <a:xfrm>
            <a:off x="9445838" y="1706984"/>
            <a:ext cx="0" cy="1715784"/>
          </a:xfrm>
          <a:prstGeom prst="line">
            <a:avLst/>
          </a:prstGeom>
          <a:ln w="6350">
            <a:solidFill>
              <a:srgbClr val="EE45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E3F932A5-A3A4-80CB-40DC-977EAAC473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6793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95DC7BF4-DCC4-6EB4-8EAF-B13C00A41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6792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726C2B92-C312-6D20-5D85-D7F624EDF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1510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A8BF7ABC-E7C1-163A-057A-9812E1F7A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1509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CC55673E-352E-AADA-AD6F-87D973AD6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58515" y="2077756"/>
            <a:ext cx="1486800" cy="97739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66C0C8DE-745D-2093-3ADF-7A1E9F836E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58515" y="1486707"/>
            <a:ext cx="1486800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2CA8CC27-52F1-ED9F-6FBA-F144C42D2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5349" y="207775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41940058-B945-B6F5-40B9-787B785697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45350" y="1488439"/>
            <a:ext cx="1486800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1" name="Text Placeholder 29">
            <a:extLst>
              <a:ext uri="{FF2B5EF4-FFF2-40B4-BE49-F238E27FC236}">
                <a16:creationId xmlns:a16="http://schemas.microsoft.com/office/drawing/2014/main" id="{A9EBD1B3-D85A-FAC6-EA97-1A1656760B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064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62961F7C-549A-637E-4DA5-8F73BCEC4E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8064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3" name="Text Placeholder 29">
            <a:extLst>
              <a:ext uri="{FF2B5EF4-FFF2-40B4-BE49-F238E27FC236}">
                <a16:creationId xmlns:a16="http://schemas.microsoft.com/office/drawing/2014/main" id="{847B1438-6F3B-0F28-332C-29BF064021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7457" y="2077757"/>
            <a:ext cx="1485654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866B5713-9EC1-1E4B-8F3D-C695CCE07B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97457" y="1488439"/>
            <a:ext cx="1485653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B11EE1A-A0BD-FD6A-501A-651EE1DC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  <p:pic>
        <p:nvPicPr>
          <p:cNvPr id="7" name="Picture 6" descr="A black and blue symbol&#10;&#10;AI-generated content may be incorrect.">
            <a:extLst>
              <a:ext uri="{FF2B5EF4-FFF2-40B4-BE49-F238E27FC236}">
                <a16:creationId xmlns:a16="http://schemas.microsoft.com/office/drawing/2014/main" id="{015DF473-9142-0B4F-62DD-8C5375C5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56" y="444680"/>
            <a:ext cx="553782" cy="4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47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77A5832A-48BE-B5FC-6EC3-58D9FD478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6674579-381F-75AF-7805-9FC5000EBBD3}"/>
              </a:ext>
            </a:extLst>
          </p:cNvPr>
          <p:cNvGrpSpPr/>
          <p:nvPr userDrawn="1"/>
        </p:nvGrpSpPr>
        <p:grpSpPr>
          <a:xfrm>
            <a:off x="6589772" y="3176016"/>
            <a:ext cx="2493938" cy="1662066"/>
            <a:chOff x="6589772" y="3429000"/>
            <a:chExt cx="2493938" cy="11560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6C2584-A5AF-1240-9B28-55564414A2A9}"/>
                </a:ext>
              </a:extLst>
            </p:cNvPr>
            <p:cNvSpPr/>
            <p:nvPr userDrawn="1"/>
          </p:nvSpPr>
          <p:spPr>
            <a:xfrm>
              <a:off x="6589772" y="3429000"/>
              <a:ext cx="2493938" cy="284505"/>
            </a:xfrm>
            <a:prstGeom prst="rect">
              <a:avLst/>
            </a:prstGeom>
            <a:solidFill>
              <a:srgbClr val="668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08B077-8FEF-28C6-0638-4BFB897F315B}"/>
                </a:ext>
              </a:extLst>
            </p:cNvPr>
            <p:cNvSpPr/>
            <p:nvPr userDrawn="1"/>
          </p:nvSpPr>
          <p:spPr>
            <a:xfrm>
              <a:off x="6589772" y="3862753"/>
              <a:ext cx="2493938" cy="284505"/>
            </a:xfrm>
            <a:prstGeom prst="rect">
              <a:avLst/>
            </a:prstGeom>
            <a:solidFill>
              <a:srgbClr val="668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5025E2-8718-C85B-5E3D-43B715BB9B37}"/>
                </a:ext>
              </a:extLst>
            </p:cNvPr>
            <p:cNvSpPr/>
            <p:nvPr userDrawn="1"/>
          </p:nvSpPr>
          <p:spPr>
            <a:xfrm>
              <a:off x="6589772" y="4300593"/>
              <a:ext cx="2493938" cy="284505"/>
            </a:xfrm>
            <a:prstGeom prst="rect">
              <a:avLst/>
            </a:prstGeom>
            <a:solidFill>
              <a:srgbClr val="668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6250" y="2255888"/>
            <a:ext cx="384009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96250" y="3318191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6680FF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68C06839-F91A-42B0-9282-DCDF711ED4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1985" y="3223261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32265CF9-53ED-5ADA-ADB0-BA72B34225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1985" y="3844416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C9EF9B0E-6713-9F91-BEE7-663924A736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1985" y="4472890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23D10-C23C-D186-10A9-82808C0A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355704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77A5832A-48BE-B5FC-6EC3-58D9FD478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6674579-381F-75AF-7805-9FC5000EBBD3}"/>
              </a:ext>
            </a:extLst>
          </p:cNvPr>
          <p:cNvGrpSpPr/>
          <p:nvPr userDrawn="1"/>
        </p:nvGrpSpPr>
        <p:grpSpPr>
          <a:xfrm>
            <a:off x="6589772" y="3176016"/>
            <a:ext cx="2493938" cy="1662066"/>
            <a:chOff x="6589772" y="3429000"/>
            <a:chExt cx="2493938" cy="1156098"/>
          </a:xfrm>
          <a:solidFill>
            <a:srgbClr val="EE45AC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6C2584-A5AF-1240-9B28-55564414A2A9}"/>
                </a:ext>
              </a:extLst>
            </p:cNvPr>
            <p:cNvSpPr/>
            <p:nvPr userDrawn="1"/>
          </p:nvSpPr>
          <p:spPr>
            <a:xfrm>
              <a:off x="6589772" y="3429000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08B077-8FEF-28C6-0638-4BFB897F315B}"/>
                </a:ext>
              </a:extLst>
            </p:cNvPr>
            <p:cNvSpPr/>
            <p:nvPr userDrawn="1"/>
          </p:nvSpPr>
          <p:spPr>
            <a:xfrm>
              <a:off x="6589772" y="386275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5025E2-8718-C85B-5E3D-43B715BB9B37}"/>
                </a:ext>
              </a:extLst>
            </p:cNvPr>
            <p:cNvSpPr/>
            <p:nvPr userDrawn="1"/>
          </p:nvSpPr>
          <p:spPr>
            <a:xfrm>
              <a:off x="6589772" y="430059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6250" y="2255888"/>
            <a:ext cx="384009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96250" y="3318191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EE45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68C06839-F91A-42B0-9282-DCDF711ED4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1985" y="3223261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32265CF9-53ED-5ADA-ADB0-BA72B34225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1985" y="3844416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C9EF9B0E-6713-9F91-BEE7-663924A736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1985" y="4472890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171C7-CF21-1E00-4739-BACB2C38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035281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77A5832A-48BE-B5FC-6EC3-58D9FD478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6674579-381F-75AF-7805-9FC5000EBBD3}"/>
              </a:ext>
            </a:extLst>
          </p:cNvPr>
          <p:cNvGrpSpPr/>
          <p:nvPr userDrawn="1"/>
        </p:nvGrpSpPr>
        <p:grpSpPr>
          <a:xfrm>
            <a:off x="6589772" y="3176016"/>
            <a:ext cx="2493938" cy="1662066"/>
            <a:chOff x="6589772" y="3429000"/>
            <a:chExt cx="2493938" cy="1156098"/>
          </a:xfrm>
          <a:solidFill>
            <a:srgbClr val="57BAE5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6C2584-A5AF-1240-9B28-55564414A2A9}"/>
                </a:ext>
              </a:extLst>
            </p:cNvPr>
            <p:cNvSpPr/>
            <p:nvPr userDrawn="1"/>
          </p:nvSpPr>
          <p:spPr>
            <a:xfrm>
              <a:off x="6589772" y="3429000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08B077-8FEF-28C6-0638-4BFB897F315B}"/>
                </a:ext>
              </a:extLst>
            </p:cNvPr>
            <p:cNvSpPr/>
            <p:nvPr userDrawn="1"/>
          </p:nvSpPr>
          <p:spPr>
            <a:xfrm>
              <a:off x="6589772" y="386275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5025E2-8718-C85B-5E3D-43B715BB9B37}"/>
                </a:ext>
              </a:extLst>
            </p:cNvPr>
            <p:cNvSpPr/>
            <p:nvPr userDrawn="1"/>
          </p:nvSpPr>
          <p:spPr>
            <a:xfrm>
              <a:off x="6589772" y="430059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6250" y="2255888"/>
            <a:ext cx="384009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96250" y="3318191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57BAE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68C06839-F91A-42B0-9282-DCDF711ED4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1985" y="3223261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32265CF9-53ED-5ADA-ADB0-BA72B34225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1985" y="3844416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C9EF9B0E-6713-9F91-BEE7-663924A736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1985" y="4472890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23466-C1C6-B068-B1BD-23A6D52C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358276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77A5832A-48BE-B5FC-6EC3-58D9FD478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6674579-381F-75AF-7805-9FC5000EBBD3}"/>
              </a:ext>
            </a:extLst>
          </p:cNvPr>
          <p:cNvGrpSpPr/>
          <p:nvPr userDrawn="1"/>
        </p:nvGrpSpPr>
        <p:grpSpPr>
          <a:xfrm>
            <a:off x="6589772" y="3176016"/>
            <a:ext cx="2493938" cy="1662066"/>
            <a:chOff x="6589772" y="3429000"/>
            <a:chExt cx="2493938" cy="1156098"/>
          </a:xfrm>
          <a:solidFill>
            <a:srgbClr val="5847FC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6C2584-A5AF-1240-9B28-55564414A2A9}"/>
                </a:ext>
              </a:extLst>
            </p:cNvPr>
            <p:cNvSpPr/>
            <p:nvPr userDrawn="1"/>
          </p:nvSpPr>
          <p:spPr>
            <a:xfrm>
              <a:off x="6589772" y="3429000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08B077-8FEF-28C6-0638-4BFB897F315B}"/>
                </a:ext>
              </a:extLst>
            </p:cNvPr>
            <p:cNvSpPr/>
            <p:nvPr userDrawn="1"/>
          </p:nvSpPr>
          <p:spPr>
            <a:xfrm>
              <a:off x="6589772" y="386275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5025E2-8718-C85B-5E3D-43B715BB9B37}"/>
                </a:ext>
              </a:extLst>
            </p:cNvPr>
            <p:cNvSpPr/>
            <p:nvPr userDrawn="1"/>
          </p:nvSpPr>
          <p:spPr>
            <a:xfrm>
              <a:off x="6589772" y="430059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6250" y="2255888"/>
            <a:ext cx="384009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96250" y="3318191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68C06839-F91A-42B0-9282-DCDF711ED4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1985" y="3223261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32265CF9-53ED-5ADA-ADB0-BA72B34225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1985" y="3844416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C9EF9B0E-6713-9F91-BEE7-663924A736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1985" y="4472890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4564A-2E55-FC58-F70F-D93560CC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4272109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light&#10;&#10;AI-generated content may be incorrect.">
            <a:extLst>
              <a:ext uri="{FF2B5EF4-FFF2-40B4-BE49-F238E27FC236}">
                <a16:creationId xmlns:a16="http://schemas.microsoft.com/office/drawing/2014/main" id="{09A88FF8-18C0-BDA0-934A-DC24AAF71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38623" y="3338696"/>
            <a:ext cx="767954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78073" y="928594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6680FF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5A0A0BE-92F5-9A0E-07A8-6D53E389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580128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light&#10;&#10;AI-generated content may be incorrect.">
            <a:extLst>
              <a:ext uri="{FF2B5EF4-FFF2-40B4-BE49-F238E27FC236}">
                <a16:creationId xmlns:a16="http://schemas.microsoft.com/office/drawing/2014/main" id="{09A88FF8-18C0-BDA0-934A-DC24AAF71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38623" y="3338696"/>
            <a:ext cx="767954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78073" y="928594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EE45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4FB581B-996D-F0E5-6F8C-6ACD2C7F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648230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light&#10;&#10;AI-generated content may be incorrect.">
            <a:extLst>
              <a:ext uri="{FF2B5EF4-FFF2-40B4-BE49-F238E27FC236}">
                <a16:creationId xmlns:a16="http://schemas.microsoft.com/office/drawing/2014/main" id="{09A88FF8-18C0-BDA0-934A-DC24AAF71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38623" y="3338696"/>
            <a:ext cx="767954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78073" y="928594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57BAE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0F995BB-0450-20CF-DBF5-0B1035AF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865224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light&#10;&#10;AI-generated content may be incorrect.">
            <a:extLst>
              <a:ext uri="{FF2B5EF4-FFF2-40B4-BE49-F238E27FC236}">
                <a16:creationId xmlns:a16="http://schemas.microsoft.com/office/drawing/2014/main" id="{09A88FF8-18C0-BDA0-934A-DC24AAF71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38623" y="3338696"/>
            <a:ext cx="767954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78073" y="928594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293349F-F0C3-0CA4-7332-981775AD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45731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161112-029F-43A9-4CB7-43033ED68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668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70BB3B8E-6914-F376-349C-589203211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3F464110-E699-BFC6-E00A-A137178221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6680FF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61F8-3630-7296-B334-6E7D2479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97161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er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road&#10;&#10;AI-generated content may be incorrect.">
            <a:extLst>
              <a:ext uri="{FF2B5EF4-FFF2-40B4-BE49-F238E27FC236}">
                <a16:creationId xmlns:a16="http://schemas.microsoft.com/office/drawing/2014/main" id="{CD482BF7-9B1E-2469-9D2B-3F8173A3F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D96EB-A41F-A9FF-A082-79BEC0FE0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23461"/>
            <a:ext cx="9144000" cy="69689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DBEB-5981-CA9F-2CF7-AC63E830B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05125"/>
            <a:ext cx="9144000" cy="4491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 Headline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123E-0EA5-45AD-C92D-F754BB5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E924881-6BF5-6BAD-F638-AD675820E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587" y="1783526"/>
            <a:ext cx="6998826" cy="1159180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23EA374-CC48-7783-FF52-F9C22836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211188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161112-029F-43A9-4CB7-43033ED68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5EB3B253-7FE2-B89C-9144-D9670F765F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805E5689-C2D5-1580-C245-4016D93720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EE45AC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851529D-7359-5D43-CE20-383F68D1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91774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161112-029F-43A9-4CB7-43033ED68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60DB191E-6075-9360-BD04-5B4ABFE340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4611A00F-3968-F257-B2C4-D9CF649893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57BAE5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406EEB3-CE7C-B7A3-A28C-4B5A8369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248326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161112-029F-43A9-4CB7-43033ED68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584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3B623AF3-99BC-9046-8206-E0C5CC0E4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62FFF80B-E2AF-5031-1C32-6EC50A401B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F789F4F-E058-4967-09DB-E93F7A4D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025782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668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70BB3B8E-6914-F376-349C-589203211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3F464110-E699-BFC6-E00A-A137178221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6680FF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A1F00-E5B6-4A88-CAC5-2BC27BA4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12232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747270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5EB3B253-7FE2-B89C-9144-D9670F765F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805E5689-C2D5-1580-C245-4016D93720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EE45AC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692D95B-B8D9-91FE-3055-B13241F0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12232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4008617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60DB191E-6075-9360-BD04-5B4ABFE340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4611A00F-3968-F257-B2C4-D9CF649893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57BAE5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9756EDC-08F9-D451-E568-C6D1D53E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12232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05129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584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3B623AF3-99BC-9046-8206-E0C5CC0E4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62FFF80B-E2AF-5031-1C32-6EC50A401B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5847FC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710DB54-65C0-0FD5-7306-FF8A6E59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12232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18524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er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road&#10;&#10;AI-generated content may be incorrect.">
            <a:extLst>
              <a:ext uri="{FF2B5EF4-FFF2-40B4-BE49-F238E27FC236}">
                <a16:creationId xmlns:a16="http://schemas.microsoft.com/office/drawing/2014/main" id="{CD482BF7-9B1E-2469-9D2B-3F8173A3F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D96EB-A41F-A9FF-A082-79BEC0FE0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23461"/>
            <a:ext cx="9144000" cy="69689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DBEB-5981-CA9F-2CF7-AC63E830B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05125"/>
            <a:ext cx="9144000" cy="4491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300">
                <a:solidFill>
                  <a:srgbClr val="668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 Headline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123E-0EA5-45AD-C92D-F754BB5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E924881-6BF5-6BAD-F638-AD675820E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587" y="1783526"/>
            <a:ext cx="6998826" cy="1159180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4D118A6-9D50-A742-DBC3-73C37B36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14835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er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8C9E1-9FF3-E411-91EA-389A5C83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7D54D-D3A4-4F80-9067-507D13E9518F}" type="datetime4">
              <a:rPr lang="en-US" smtClean="0"/>
              <a:t>February 26,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35C8F-E7B6-BCE0-4ECB-685385DE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5BCD8-9704-24AB-FEA0-1B453772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B518-46CA-334E-8F36-AEA2CE8D45C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ue and pink light&#10;&#10;AI-generated content may be incorrect.">
            <a:extLst>
              <a:ext uri="{FF2B5EF4-FFF2-40B4-BE49-F238E27FC236}">
                <a16:creationId xmlns:a16="http://schemas.microsoft.com/office/drawing/2014/main" id="{8DDEEEEC-7A7E-F7CA-B2F8-927F4A57E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E77301A4-E33F-5513-DBD8-CB80C91A94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313" y="1083492"/>
            <a:ext cx="4291374" cy="7107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73CF81-8119-0439-393D-11A6AB9A2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65184"/>
            <a:ext cx="9144000" cy="69689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8F216E-E551-6795-8862-7F0A45FF61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953625"/>
            <a:ext cx="9144000" cy="4491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 Headline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B3AB4B-E3FD-C63D-55EB-8B0E553DCC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977" y="6260971"/>
            <a:ext cx="3886200" cy="2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DEA67573-2F92-CFC5-DD6E-D2B9A6E66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15E95-EFB1-B861-60B7-114DAD5C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2150"/>
            <a:ext cx="4776470" cy="318929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20FE9-FC5A-AB82-F953-4E6DF424C0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0682"/>
            <a:ext cx="4776470" cy="55879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EE45A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Sub Headline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5CE18-F55C-A69B-4BBA-4812C557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25963CEA-379C-5800-F08A-2E27BE29F5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" y="5531948"/>
            <a:ext cx="3785870" cy="627036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487E086-FED7-594E-5EA0-B9D85C91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20591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31DE3-B82E-C45E-60B9-5A20FB79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0" name="Picture 19" descr="A black and blue symbol&#10;&#10;AI-generated content may be incorrect.">
            <a:extLst>
              <a:ext uri="{FF2B5EF4-FFF2-40B4-BE49-F238E27FC236}">
                <a16:creationId xmlns:a16="http://schemas.microsoft.com/office/drawing/2014/main" id="{20E09215-C3CD-F354-B2E7-DEA6AAA0A7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C581095-D764-29CD-721C-44F34163B4FC}"/>
              </a:ext>
            </a:extLst>
          </p:cNvPr>
          <p:cNvGrpSpPr/>
          <p:nvPr userDrawn="1"/>
        </p:nvGrpSpPr>
        <p:grpSpPr>
          <a:xfrm>
            <a:off x="371789" y="1428703"/>
            <a:ext cx="11358095" cy="4419438"/>
            <a:chOff x="838200" y="1286686"/>
            <a:chExt cx="11041868" cy="42846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003B678-F5DF-8BB2-0565-76D5F5CEF88A}"/>
                </a:ext>
              </a:extLst>
            </p:cNvPr>
            <p:cNvGrpSpPr/>
            <p:nvPr userDrawn="1"/>
          </p:nvGrpSpPr>
          <p:grpSpPr>
            <a:xfrm>
              <a:off x="838200" y="1286686"/>
              <a:ext cx="3540498" cy="4284627"/>
              <a:chOff x="838200" y="1286686"/>
              <a:chExt cx="3540498" cy="428462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C1D2782-F90A-F5AB-E0F7-E08D34E56DB1}"/>
                  </a:ext>
                </a:extLst>
              </p:cNvPr>
              <p:cNvSpPr/>
              <p:nvPr userDrawn="1"/>
            </p:nvSpPr>
            <p:spPr>
              <a:xfrm>
                <a:off x="838200" y="2169186"/>
                <a:ext cx="3540498" cy="3402127"/>
              </a:xfrm>
              <a:prstGeom prst="rect">
                <a:avLst/>
              </a:prstGeom>
              <a:solidFill>
                <a:srgbClr val="2222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B4BCC9-248C-6636-CD47-41153A2E55D2}"/>
                  </a:ext>
                </a:extLst>
              </p:cNvPr>
              <p:cNvSpPr/>
              <p:nvPr userDrawn="1"/>
            </p:nvSpPr>
            <p:spPr>
              <a:xfrm>
                <a:off x="838200" y="1286686"/>
                <a:ext cx="3540498" cy="882502"/>
              </a:xfrm>
              <a:prstGeom prst="rect">
                <a:avLst/>
              </a:prstGeom>
              <a:solidFill>
                <a:srgbClr val="5847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2233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EB544F-7D91-9EE7-FFF3-19EFD1616591}"/>
                </a:ext>
              </a:extLst>
            </p:cNvPr>
            <p:cNvGrpSpPr/>
            <p:nvPr userDrawn="1"/>
          </p:nvGrpSpPr>
          <p:grpSpPr>
            <a:xfrm>
              <a:off x="4588885" y="1286686"/>
              <a:ext cx="3540498" cy="4284627"/>
              <a:chOff x="4602480" y="1286686"/>
              <a:chExt cx="3540498" cy="428462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48B154-DC91-E172-F8D6-5F689535D517}"/>
                  </a:ext>
                </a:extLst>
              </p:cNvPr>
              <p:cNvSpPr/>
              <p:nvPr userDrawn="1"/>
            </p:nvSpPr>
            <p:spPr>
              <a:xfrm>
                <a:off x="4602480" y="2169186"/>
                <a:ext cx="3540498" cy="3402127"/>
              </a:xfrm>
              <a:prstGeom prst="rect">
                <a:avLst/>
              </a:prstGeom>
              <a:solidFill>
                <a:srgbClr val="2222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FB17F3-B2E0-B994-3EA5-2BF279AFAD6F}"/>
                  </a:ext>
                </a:extLst>
              </p:cNvPr>
              <p:cNvSpPr/>
              <p:nvPr userDrawn="1"/>
            </p:nvSpPr>
            <p:spPr>
              <a:xfrm>
                <a:off x="4602480" y="1286686"/>
                <a:ext cx="3540498" cy="882502"/>
              </a:xfrm>
              <a:prstGeom prst="rect">
                <a:avLst/>
              </a:prstGeom>
              <a:solidFill>
                <a:srgbClr val="EE45A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2233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AF744A6-9DBD-B042-E48E-2432600D58EE}"/>
                </a:ext>
              </a:extLst>
            </p:cNvPr>
            <p:cNvGrpSpPr/>
            <p:nvPr userDrawn="1"/>
          </p:nvGrpSpPr>
          <p:grpSpPr>
            <a:xfrm>
              <a:off x="8339570" y="1286686"/>
              <a:ext cx="3540498" cy="4284627"/>
              <a:chOff x="8339570" y="1286686"/>
              <a:chExt cx="3540498" cy="428462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A3E5F2-D626-8C0D-F0CB-76B95CF7D263}"/>
                  </a:ext>
                </a:extLst>
              </p:cNvPr>
              <p:cNvSpPr/>
              <p:nvPr userDrawn="1"/>
            </p:nvSpPr>
            <p:spPr>
              <a:xfrm>
                <a:off x="8339570" y="2169186"/>
                <a:ext cx="3540498" cy="3402127"/>
              </a:xfrm>
              <a:prstGeom prst="rect">
                <a:avLst/>
              </a:prstGeom>
              <a:solidFill>
                <a:srgbClr val="2222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C02FD1-182C-F026-5811-606586E7F433}"/>
                  </a:ext>
                </a:extLst>
              </p:cNvPr>
              <p:cNvSpPr/>
              <p:nvPr userDrawn="1"/>
            </p:nvSpPr>
            <p:spPr>
              <a:xfrm>
                <a:off x="8339570" y="1286686"/>
                <a:ext cx="3540498" cy="882502"/>
              </a:xfrm>
              <a:prstGeom prst="rect">
                <a:avLst/>
              </a:prstGeom>
              <a:solidFill>
                <a:srgbClr val="57BA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2233"/>
                  </a:solidFill>
                </a:endParaRPr>
              </a:p>
            </p:txBody>
          </p:sp>
        </p:grp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08D1EA-6B92-5C7A-7C5B-7D7DE84B94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33" y="1578864"/>
            <a:ext cx="3282236" cy="589661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2"/>
                </a:solidFill>
                <a:latin typeface="Quicksand Bold" pitchFamily="2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BDBAA23D-EED0-1A9B-FFD6-5B8AB6F103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8733" y="1578864"/>
            <a:ext cx="3282236" cy="589661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latin typeface="Quicksand Bold" pitchFamily="2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DB8143F1-CF25-C577-195A-E4F46AA85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1358" y="1578864"/>
            <a:ext cx="3282236" cy="589661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latin typeface="Quicksand Bold" pitchFamily="2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A8786537-7660-671E-D7F4-B22953F89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833" y="2516987"/>
            <a:ext cx="3282236" cy="305432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CAF6D60-BAF0-49F4-FC51-9D4FEE5236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8733" y="2516987"/>
            <a:ext cx="3282236" cy="305432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F689B8E-05D4-9C4A-A2F4-43D1730920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67819" y="2516987"/>
            <a:ext cx="3282236" cy="305432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F4922AC-4571-E9DD-8A28-ED1BD0EC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53238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31DE3-B82E-C45E-60B9-5A20FB79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26" y="1053297"/>
            <a:ext cx="4543532" cy="245190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215F7BA-DCDE-512E-FB12-0B367B1FA763}"/>
              </a:ext>
            </a:extLst>
          </p:cNvPr>
          <p:cNvSpPr/>
          <p:nvPr userDrawn="1"/>
        </p:nvSpPr>
        <p:spPr>
          <a:xfrm>
            <a:off x="0" y="4540642"/>
            <a:ext cx="5623560" cy="1388779"/>
          </a:xfrm>
          <a:custGeom>
            <a:avLst/>
            <a:gdLst>
              <a:gd name="connsiteX0" fmla="*/ 0 w 5623560"/>
              <a:gd name="connsiteY0" fmla="*/ 0 h 1388779"/>
              <a:gd name="connsiteX1" fmla="*/ 5465211 w 5623560"/>
              <a:gd name="connsiteY1" fmla="*/ 0 h 1388779"/>
              <a:gd name="connsiteX2" fmla="*/ 5623560 w 5623560"/>
              <a:gd name="connsiteY2" fmla="*/ 158349 h 1388779"/>
              <a:gd name="connsiteX3" fmla="*/ 5623560 w 5623560"/>
              <a:gd name="connsiteY3" fmla="*/ 1230430 h 1388779"/>
              <a:gd name="connsiteX4" fmla="*/ 5465211 w 5623560"/>
              <a:gd name="connsiteY4" fmla="*/ 1388779 h 1388779"/>
              <a:gd name="connsiteX5" fmla="*/ 0 w 5623560"/>
              <a:gd name="connsiteY5" fmla="*/ 1388779 h 138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3560" h="1388779">
                <a:moveTo>
                  <a:pt x="0" y="0"/>
                </a:moveTo>
                <a:lnTo>
                  <a:pt x="5465211" y="0"/>
                </a:lnTo>
                <a:cubicBezTo>
                  <a:pt x="5552665" y="0"/>
                  <a:pt x="5623560" y="70895"/>
                  <a:pt x="5623560" y="158349"/>
                </a:cubicBezTo>
                <a:lnTo>
                  <a:pt x="5623560" y="1230430"/>
                </a:lnTo>
                <a:cubicBezTo>
                  <a:pt x="5623560" y="1317884"/>
                  <a:pt x="5552665" y="1388779"/>
                  <a:pt x="5465211" y="1388779"/>
                </a:cubicBezTo>
                <a:lnTo>
                  <a:pt x="0" y="1388779"/>
                </a:lnTo>
                <a:close/>
              </a:path>
            </a:pathLst>
          </a:cu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234DA16-58F2-3AD8-B6B9-CB6A9062E2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8226" y="3681199"/>
            <a:ext cx="4528291" cy="558799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6680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Sub Headline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A8EDB84-0A65-30B6-7233-C18002387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3121" y="1899920"/>
            <a:ext cx="5939656" cy="402950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12232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928B5D3-60BF-C0B1-9039-43929A8785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3121" y="1053297"/>
            <a:ext cx="5939656" cy="74353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212232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7FDF6099-D93A-D097-8DAE-9961141DD3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258" y="5173980"/>
            <a:ext cx="4355452" cy="5461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D302F1-DC8F-D911-D2FE-D5CA0634AE7A}"/>
              </a:ext>
            </a:extLst>
          </p:cNvPr>
          <p:cNvGrpSpPr/>
          <p:nvPr userDrawn="1"/>
        </p:nvGrpSpPr>
        <p:grpSpPr>
          <a:xfrm>
            <a:off x="385691" y="4695411"/>
            <a:ext cx="630378" cy="385916"/>
            <a:chOff x="-1469509" y="1831898"/>
            <a:chExt cx="499872" cy="306020"/>
          </a:xfrm>
          <a:solidFill>
            <a:srgbClr val="EE45AC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1E9358-6790-1CCB-F439-E49CA6DA233D}"/>
                </a:ext>
              </a:extLst>
            </p:cNvPr>
            <p:cNvSpPr/>
            <p:nvPr userDrawn="1"/>
          </p:nvSpPr>
          <p:spPr>
            <a:xfrm>
              <a:off x="-1469509" y="1831898"/>
              <a:ext cx="230429" cy="306020"/>
            </a:xfrm>
            <a:custGeom>
              <a:avLst/>
              <a:gdLst/>
              <a:ahLst/>
              <a:cxnLst/>
              <a:rect l="l" t="t" r="r" b="b"/>
              <a:pathLst>
                <a:path w="230429" h="306020">
                  <a:moveTo>
                    <a:pt x="157277" y="0"/>
                  </a:moveTo>
                  <a:cubicBezTo>
                    <a:pt x="166218" y="0"/>
                    <a:pt x="175768" y="3658"/>
                    <a:pt x="185928" y="10973"/>
                  </a:cubicBezTo>
                  <a:cubicBezTo>
                    <a:pt x="196088" y="18288"/>
                    <a:pt x="201168" y="30887"/>
                    <a:pt x="201168" y="48768"/>
                  </a:cubicBezTo>
                  <a:cubicBezTo>
                    <a:pt x="201168" y="66650"/>
                    <a:pt x="195275" y="77623"/>
                    <a:pt x="183490" y="81687"/>
                  </a:cubicBezTo>
                  <a:cubicBezTo>
                    <a:pt x="171704" y="85751"/>
                    <a:pt x="161747" y="89815"/>
                    <a:pt x="153619" y="93879"/>
                  </a:cubicBezTo>
                  <a:cubicBezTo>
                    <a:pt x="143053" y="99569"/>
                    <a:pt x="134722" y="106274"/>
                    <a:pt x="128626" y="113996"/>
                  </a:cubicBezTo>
                  <a:cubicBezTo>
                    <a:pt x="122530" y="121717"/>
                    <a:pt x="119482" y="131268"/>
                    <a:pt x="119482" y="142647"/>
                  </a:cubicBezTo>
                  <a:cubicBezTo>
                    <a:pt x="119482" y="150775"/>
                    <a:pt x="123749" y="158496"/>
                    <a:pt x="132283" y="165812"/>
                  </a:cubicBezTo>
                  <a:cubicBezTo>
                    <a:pt x="140818" y="173127"/>
                    <a:pt x="151994" y="176785"/>
                    <a:pt x="165811" y="176785"/>
                  </a:cubicBezTo>
                  <a:cubicBezTo>
                    <a:pt x="170688" y="176785"/>
                    <a:pt x="176378" y="176175"/>
                    <a:pt x="182880" y="174956"/>
                  </a:cubicBezTo>
                  <a:cubicBezTo>
                    <a:pt x="189382" y="173737"/>
                    <a:pt x="195072" y="171501"/>
                    <a:pt x="199949" y="168250"/>
                  </a:cubicBezTo>
                  <a:cubicBezTo>
                    <a:pt x="208890" y="171501"/>
                    <a:pt x="216205" y="176378"/>
                    <a:pt x="221894" y="182881"/>
                  </a:cubicBezTo>
                  <a:cubicBezTo>
                    <a:pt x="227584" y="189383"/>
                    <a:pt x="230429" y="199543"/>
                    <a:pt x="230429" y="213360"/>
                  </a:cubicBezTo>
                  <a:cubicBezTo>
                    <a:pt x="230429" y="238557"/>
                    <a:pt x="218846" y="260300"/>
                    <a:pt x="195682" y="278588"/>
                  </a:cubicBezTo>
                  <a:cubicBezTo>
                    <a:pt x="172517" y="296876"/>
                    <a:pt x="145491" y="306020"/>
                    <a:pt x="114605" y="306020"/>
                  </a:cubicBezTo>
                  <a:cubicBezTo>
                    <a:pt x="79654" y="306020"/>
                    <a:pt x="51816" y="294234"/>
                    <a:pt x="31090" y="270663"/>
                  </a:cubicBezTo>
                  <a:cubicBezTo>
                    <a:pt x="10363" y="247092"/>
                    <a:pt x="0" y="215799"/>
                    <a:pt x="0" y="176785"/>
                  </a:cubicBezTo>
                  <a:cubicBezTo>
                    <a:pt x="0" y="149149"/>
                    <a:pt x="7518" y="121920"/>
                    <a:pt x="22555" y="95098"/>
                  </a:cubicBezTo>
                  <a:cubicBezTo>
                    <a:pt x="37592" y="68276"/>
                    <a:pt x="57099" y="45720"/>
                    <a:pt x="81077" y="27433"/>
                  </a:cubicBezTo>
                  <a:cubicBezTo>
                    <a:pt x="105054" y="9144"/>
                    <a:pt x="130454" y="0"/>
                    <a:pt x="1572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80A54CD-4CFF-68F0-2C39-DC4118869751}"/>
                </a:ext>
              </a:extLst>
            </p:cNvPr>
            <p:cNvSpPr/>
            <p:nvPr userDrawn="1"/>
          </p:nvSpPr>
          <p:spPr>
            <a:xfrm>
              <a:off x="-1200066" y="1831898"/>
              <a:ext cx="230429" cy="306020"/>
            </a:xfrm>
            <a:custGeom>
              <a:avLst/>
              <a:gdLst/>
              <a:ahLst/>
              <a:cxnLst/>
              <a:rect l="l" t="t" r="r" b="b"/>
              <a:pathLst>
                <a:path w="230429" h="306020">
                  <a:moveTo>
                    <a:pt x="157277" y="0"/>
                  </a:moveTo>
                  <a:cubicBezTo>
                    <a:pt x="166218" y="0"/>
                    <a:pt x="175768" y="3658"/>
                    <a:pt x="185928" y="10973"/>
                  </a:cubicBezTo>
                  <a:cubicBezTo>
                    <a:pt x="196088" y="18288"/>
                    <a:pt x="201168" y="30887"/>
                    <a:pt x="201168" y="48768"/>
                  </a:cubicBezTo>
                  <a:cubicBezTo>
                    <a:pt x="201168" y="66650"/>
                    <a:pt x="195275" y="77623"/>
                    <a:pt x="183490" y="81687"/>
                  </a:cubicBezTo>
                  <a:cubicBezTo>
                    <a:pt x="171704" y="85751"/>
                    <a:pt x="161747" y="89815"/>
                    <a:pt x="153619" y="93879"/>
                  </a:cubicBezTo>
                  <a:cubicBezTo>
                    <a:pt x="143053" y="99569"/>
                    <a:pt x="134722" y="106274"/>
                    <a:pt x="128626" y="113996"/>
                  </a:cubicBezTo>
                  <a:cubicBezTo>
                    <a:pt x="122530" y="121717"/>
                    <a:pt x="119482" y="131268"/>
                    <a:pt x="119482" y="142647"/>
                  </a:cubicBezTo>
                  <a:cubicBezTo>
                    <a:pt x="119482" y="150775"/>
                    <a:pt x="123749" y="158496"/>
                    <a:pt x="132283" y="165812"/>
                  </a:cubicBezTo>
                  <a:cubicBezTo>
                    <a:pt x="140818" y="173127"/>
                    <a:pt x="151994" y="176785"/>
                    <a:pt x="165811" y="176785"/>
                  </a:cubicBezTo>
                  <a:cubicBezTo>
                    <a:pt x="170688" y="176785"/>
                    <a:pt x="176378" y="176175"/>
                    <a:pt x="182880" y="174956"/>
                  </a:cubicBezTo>
                  <a:cubicBezTo>
                    <a:pt x="189383" y="173737"/>
                    <a:pt x="195072" y="171501"/>
                    <a:pt x="199949" y="168250"/>
                  </a:cubicBezTo>
                  <a:cubicBezTo>
                    <a:pt x="208890" y="171501"/>
                    <a:pt x="216205" y="176378"/>
                    <a:pt x="221895" y="182881"/>
                  </a:cubicBezTo>
                  <a:cubicBezTo>
                    <a:pt x="227584" y="189383"/>
                    <a:pt x="230429" y="199543"/>
                    <a:pt x="230429" y="213360"/>
                  </a:cubicBezTo>
                  <a:cubicBezTo>
                    <a:pt x="230429" y="238557"/>
                    <a:pt x="218847" y="260300"/>
                    <a:pt x="195682" y="278588"/>
                  </a:cubicBezTo>
                  <a:cubicBezTo>
                    <a:pt x="172517" y="296876"/>
                    <a:pt x="145491" y="306020"/>
                    <a:pt x="114605" y="306020"/>
                  </a:cubicBezTo>
                  <a:cubicBezTo>
                    <a:pt x="79655" y="306020"/>
                    <a:pt x="51816" y="294234"/>
                    <a:pt x="31090" y="270663"/>
                  </a:cubicBezTo>
                  <a:cubicBezTo>
                    <a:pt x="10363" y="247092"/>
                    <a:pt x="0" y="215799"/>
                    <a:pt x="0" y="176785"/>
                  </a:cubicBezTo>
                  <a:cubicBezTo>
                    <a:pt x="0" y="149149"/>
                    <a:pt x="7519" y="121920"/>
                    <a:pt x="22555" y="95098"/>
                  </a:cubicBezTo>
                  <a:cubicBezTo>
                    <a:pt x="37592" y="68276"/>
                    <a:pt x="57099" y="45720"/>
                    <a:pt x="81077" y="27433"/>
                  </a:cubicBezTo>
                  <a:cubicBezTo>
                    <a:pt x="105054" y="9144"/>
                    <a:pt x="130455" y="0"/>
                    <a:pt x="1572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</p:grp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6704EA80-12DB-7EE9-4EBD-3BF312B4C0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272871E-EF01-77B0-5ED8-59A5BCDA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86722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AFB9B-94F7-3F05-8D1D-222CD762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B8F2A-37D9-3A76-6EDE-23DBCCB55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0039"/>
            <a:ext cx="10515600" cy="500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1F1C0-8933-A7D5-EC19-2826EA0C5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D4B6F-AF10-6060-9222-61211227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464" y="6492875"/>
            <a:ext cx="983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E4B518-46CA-334E-8F36-AEA2CE8D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0B943A-9B19-3D27-F0A9-D2F9DACA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980" y="365125"/>
            <a:ext cx="10634614" cy="637765"/>
          </a:xfrm>
        </p:spPr>
        <p:txBody>
          <a:bodyPr>
            <a:noAutofit/>
          </a:bodyPr>
          <a:lstStyle/>
          <a:p>
            <a:r>
              <a:rPr lang="en-GB" sz="2400" dirty="0"/>
              <a:t>XRN6045 – June 26 Major Release- Status Update</a:t>
            </a:r>
            <a:endParaRPr lang="en-IN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04B6A-5A53-F8E7-3013-D1547185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3990" y="6422539"/>
            <a:ext cx="2897279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12232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DFA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Last updated on 24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FDFA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DFA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February 2026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8C11A702-29A7-630C-3903-347489B2A2D7}"/>
              </a:ext>
            </a:extLst>
          </p:cNvPr>
          <p:cNvSpPr txBox="1">
            <a:spLocks/>
          </p:cNvSpPr>
          <p:nvPr/>
        </p:nvSpPr>
        <p:spPr>
          <a:xfrm>
            <a:off x="260494" y="6422539"/>
            <a:ext cx="2372360" cy="2286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2122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DFA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© Xoserve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DFA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1" name="Table Placeholder 3">
            <a:extLst>
              <a:ext uri="{FF2B5EF4-FFF2-40B4-BE49-F238E27FC236}">
                <a16:creationId xmlns:a16="http://schemas.microsoft.com/office/drawing/2014/main" id="{E47E1CFE-6A14-4A94-9AEC-BA6F6A69A4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431144"/>
              </p:ext>
            </p:extLst>
          </p:nvPr>
        </p:nvGraphicFramePr>
        <p:xfrm>
          <a:off x="371788" y="1002890"/>
          <a:ext cx="11469692" cy="518823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59882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1154779752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408149">
                <a:tc rowSpan="4"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RAG Status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Overall Project RAG status  </a:t>
                      </a:r>
                      <a:endParaRPr lang="en-US" sz="1400" i="1" dirty="0">
                        <a:latin typeface="Quicksand" panose="02070303000000060000" pitchFamily="18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7753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Quicksand" panose="02070303000000060000" pitchFamily="18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Schedule</a:t>
                      </a:r>
                      <a:r>
                        <a:rPr lang="en-US" sz="1600" dirty="0"/>
                        <a:t>0</a:t>
                      </a:r>
                      <a:endParaRPr lang="en-US" sz="1600" dirty="0">
                        <a:latin typeface="Quicksand" panose="02070303000000060000" pitchFamily="18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Risks and Issues</a:t>
                      </a:r>
                      <a:endParaRPr lang="en-US" sz="1600" dirty="0">
                        <a:latin typeface="Quicksand" panose="02070303000000060000" pitchFamily="18" charset="77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9794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Quicksand" panose="02070303000000060000" pitchFamily="18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F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Quicksand" panose="02070303000000060000" pitchFamily="18" charset="77"/>
                      </a:endParaRPr>
                    </a:p>
                  </a:txBody>
                  <a:tcPr anchor="ctr">
                    <a:solidFill>
                      <a:srgbClr val="00BF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Quicksand" panose="02070303000000060000" pitchFamily="18" charset="77"/>
                      </a:endParaRPr>
                    </a:p>
                  </a:txBody>
                  <a:tcPr anchor="ctr">
                    <a:solidFill>
                      <a:srgbClr val="00B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99610">
                <a:tc vMerge="1"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Status Justification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223448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Schedule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The scope </a:t>
                      </a:r>
                      <a:r>
                        <a:rPr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of June 26 Major Release wa</a:t>
                      </a:r>
                      <a:r>
                        <a:rPr kumimoji="0"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s presented for approval </a:t>
                      </a:r>
                      <a:r>
                        <a:rPr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at the </a:t>
                      </a:r>
                      <a:r>
                        <a:rPr lang="en-GB" sz="8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ChMC</a:t>
                      </a:r>
                      <a:r>
                        <a:rPr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 meeting on 11/02/2026.</a:t>
                      </a:r>
                      <a:endParaRPr kumimoji="0" lang="en-GB" sz="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GB" sz="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Overall release is tracking </a:t>
                      </a:r>
                      <a:r>
                        <a:rPr lang="en-US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to target</a:t>
                      </a:r>
                      <a:r>
                        <a:rPr kumimoji="0" lang="en-US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; project is planned implement on 26/06/2026.</a:t>
                      </a: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GB" sz="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Progress Update:</a:t>
                      </a: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GB" sz="8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171450" marR="0" lvl="0" indent="-1714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XRN5805 has exited Design and is due to start build on the 13/04/2026</a:t>
                      </a:r>
                    </a:p>
                    <a:p>
                      <a:pPr marL="171450" marR="0" lvl="0" indent="-1714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XR5702 is currently working through closure of Design post a revalidation exercise</a:t>
                      </a:r>
                    </a:p>
                    <a:p>
                      <a:pPr marL="171450" marR="0" lvl="0" indent="-1714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0" lang="en-GB" sz="8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unito sans"/>
                          <a:ea typeface="+mn-ea"/>
                          <a:cs typeface="+mn-cs"/>
                        </a:rPr>
                        <a:t>Decision in March </a:t>
                      </a:r>
                      <a:r>
                        <a:rPr lang="en-GB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unito sans"/>
                          <a:ea typeface="+mn-ea"/>
                          <a:cs typeface="+mn-cs"/>
                        </a:rPr>
                        <a:t>ChMC</a:t>
                      </a:r>
                      <a:r>
                        <a:rPr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unito sans"/>
                          <a:ea typeface="+mn-ea"/>
                          <a:cs typeface="+mn-cs"/>
                        </a:rPr>
                        <a:t>: BER Approval for June release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r>
                        <a:rPr lang="en-US" sz="800" dirty="0">
                          <a:latin typeface="+mn-lt"/>
                        </a:rPr>
                        <a:t>Implementation date 26</a:t>
                      </a:r>
                      <a:r>
                        <a:rPr lang="en-US" sz="800" baseline="30000" dirty="0">
                          <a:latin typeface="+mn-lt"/>
                        </a:rPr>
                        <a:t>th</a:t>
                      </a:r>
                      <a:r>
                        <a:rPr lang="en-US" sz="800" dirty="0">
                          <a:latin typeface="+mn-lt"/>
                        </a:rPr>
                        <a:t> June 2026, contingency date 3</a:t>
                      </a:r>
                      <a:r>
                        <a:rPr lang="en-US" sz="800" baseline="30000" dirty="0">
                          <a:latin typeface="+mn-lt"/>
                        </a:rPr>
                        <a:t>rd</a:t>
                      </a:r>
                      <a:r>
                        <a:rPr lang="en-US" sz="800" dirty="0">
                          <a:latin typeface="+mn-lt"/>
                        </a:rPr>
                        <a:t> July 2026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43146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Risks and Issues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unito Sans" pitchFamily="2" charset="0"/>
                        </a:rPr>
                        <a:t>N/A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" panose="02070303000000060000" pitchFamily="18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  <a:tr h="428556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unito sans"/>
                        </a:rPr>
                        <a:t>Forecast to complete delivery against approved BER </a:t>
                      </a:r>
                      <a:endParaRPr kumimoji="0" lang="en-US" sz="800" dirty="0">
                        <a:solidFill>
                          <a:schemeClr val="tx2"/>
                        </a:solidFill>
                        <a:latin typeface="Nunito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" panose="02070303000000060000" pitchFamily="18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5633486"/>
                  </a:ext>
                </a:extLst>
              </a:tr>
              <a:tr h="51049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Scope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0" fontAlgn="base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XRN5702 – Update to assess the replacement of Facsimile as a form of communication (Modification 0864S)</a:t>
                      </a:r>
                    </a:p>
                    <a:p>
                      <a:pPr rtl="0" fontAlgn="base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XRN5805 - Alternative Solution to address instances where VBA macros are present in DN Templates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" panose="02070303000000060000" pitchFamily="18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01299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E1E32A8-FA28-B962-2C69-D1D06007B243}"/>
              </a:ext>
            </a:extLst>
          </p:cNvPr>
          <p:cNvGrpSpPr/>
          <p:nvPr/>
        </p:nvGrpSpPr>
        <p:grpSpPr>
          <a:xfrm>
            <a:off x="5593488" y="4325099"/>
            <a:ext cx="3811727" cy="215444"/>
            <a:chOff x="4309575" y="3486038"/>
            <a:chExt cx="2858795" cy="278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C6EE5A-D417-F7F4-EC4B-862687E49EB8}"/>
                </a:ext>
              </a:extLst>
            </p:cNvPr>
            <p:cNvGrpSpPr/>
            <p:nvPr/>
          </p:nvGrpSpPr>
          <p:grpSpPr>
            <a:xfrm>
              <a:off x="4309575" y="3486038"/>
              <a:ext cx="756457" cy="278125"/>
              <a:chOff x="4089862" y="3445799"/>
              <a:chExt cx="756457" cy="27812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025B38C-2A3C-9212-EB47-136D79701C17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rgbClr val="57BAE5"/>
              </a:solidFill>
              <a:ln w="25400" cap="flat" cmpd="sng" algn="ctr">
                <a:solidFill>
                  <a:srgbClr val="57BAE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133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7366BE-02B1-5F1A-4B4A-548764529B90}"/>
                  </a:ext>
                </a:extLst>
              </p:cNvPr>
              <p:cNvSpPr txBox="1"/>
              <p:nvPr/>
            </p:nvSpPr>
            <p:spPr>
              <a:xfrm>
                <a:off x="4131425" y="3445799"/>
                <a:ext cx="714894" cy="278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GB" sz="800" kern="0" dirty="0">
                    <a:solidFill>
                      <a:prstClr val="black"/>
                    </a:solidFill>
                    <a:latin typeface="+mj-lt"/>
                  </a:rPr>
                  <a:t>Complete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E09A33-F4AF-BE19-568E-C3EAE407D089}"/>
                </a:ext>
              </a:extLst>
            </p:cNvPr>
            <p:cNvGrpSpPr/>
            <p:nvPr/>
          </p:nvGrpSpPr>
          <p:grpSpPr>
            <a:xfrm>
              <a:off x="5080579" y="3486038"/>
              <a:ext cx="741910" cy="278125"/>
              <a:chOff x="4089862" y="3445799"/>
              <a:chExt cx="741910" cy="27812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50144D-492B-E2A3-58BB-F49BDA55D333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rgbClr val="00BF75"/>
              </a:solidFill>
              <a:ln w="25400" cap="flat" cmpd="sng" algn="ctr">
                <a:solidFill>
                  <a:srgbClr val="00B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133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725CAD-E1F1-7FD0-AAF0-5213129DC9CD}"/>
                  </a:ext>
                </a:extLst>
              </p:cNvPr>
              <p:cNvSpPr txBox="1"/>
              <p:nvPr/>
            </p:nvSpPr>
            <p:spPr>
              <a:xfrm>
                <a:off x="4116878" y="3445799"/>
                <a:ext cx="714894" cy="278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GB" sz="800" kern="0" dirty="0">
                    <a:solidFill>
                      <a:prstClr val="black"/>
                    </a:solidFill>
                    <a:latin typeface="+mj-lt"/>
                  </a:rPr>
                  <a:t>On Track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70A728B-F135-E1F8-6311-A2CE78694577}"/>
                </a:ext>
              </a:extLst>
            </p:cNvPr>
            <p:cNvGrpSpPr/>
            <p:nvPr/>
          </p:nvGrpSpPr>
          <p:grpSpPr>
            <a:xfrm>
              <a:off x="5795473" y="3486038"/>
              <a:ext cx="741910" cy="278125"/>
              <a:chOff x="4089862" y="3445799"/>
              <a:chExt cx="741910" cy="27812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84FF7AE-BD67-2FCC-A250-5B5D748DF57B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133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19BF76-4870-D05A-D1A3-8B8BDDC9A1F7}"/>
                  </a:ext>
                </a:extLst>
              </p:cNvPr>
              <p:cNvSpPr txBox="1"/>
              <p:nvPr/>
            </p:nvSpPr>
            <p:spPr>
              <a:xfrm>
                <a:off x="4116878" y="3445799"/>
                <a:ext cx="714894" cy="278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defTabSz="1219170">
                  <a:defRPr sz="933" kern="0">
                    <a:solidFill>
                      <a:prstClr val="black"/>
                    </a:solidFill>
                    <a:latin typeface="Nunito Sans"/>
                  </a:defRPr>
                </a:lvl1pPr>
              </a:lstStyle>
              <a:p>
                <a:r>
                  <a:rPr lang="en-GB" sz="800" dirty="0">
                    <a:latin typeface="+mj-lt"/>
                  </a:rPr>
                  <a:t>At Risk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66DD10-86ED-C3BE-5342-ED14BEC24E96}"/>
                </a:ext>
              </a:extLst>
            </p:cNvPr>
            <p:cNvGrpSpPr/>
            <p:nvPr/>
          </p:nvGrpSpPr>
          <p:grpSpPr>
            <a:xfrm>
              <a:off x="6429317" y="3486038"/>
              <a:ext cx="739053" cy="278125"/>
              <a:chOff x="4089862" y="3445799"/>
              <a:chExt cx="739053" cy="27812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CAB50AC-7A55-8208-1789-142B9134F95A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133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6D3C6C-ADD3-304D-246F-36CAE02191CD}"/>
                  </a:ext>
                </a:extLst>
              </p:cNvPr>
              <p:cNvSpPr txBox="1"/>
              <p:nvPr/>
            </p:nvSpPr>
            <p:spPr>
              <a:xfrm>
                <a:off x="4114021" y="3445799"/>
                <a:ext cx="714894" cy="278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GB" sz="800" kern="0" dirty="0">
                    <a:solidFill>
                      <a:prstClr val="black"/>
                    </a:solidFill>
                    <a:latin typeface="+mj-lt"/>
                  </a:rPr>
                  <a:t>Overdue</a:t>
                </a:r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73C255E-E76E-2472-8372-020EFDD6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297" y="2674514"/>
            <a:ext cx="6310298" cy="13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060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212133"/>
      </a:dk1>
      <a:lt1>
        <a:srgbClr val="F5F7FF"/>
      </a:lt1>
      <a:dk2>
        <a:srgbClr val="212133"/>
      </a:dk2>
      <a:lt2>
        <a:srgbClr val="F5F7FF"/>
      </a:lt2>
      <a:accent1>
        <a:srgbClr val="5947FC"/>
      </a:accent1>
      <a:accent2>
        <a:srgbClr val="6680FF"/>
      </a:accent2>
      <a:accent3>
        <a:srgbClr val="57BAE5"/>
      </a:accent3>
      <a:accent4>
        <a:srgbClr val="0F9ED5"/>
      </a:accent4>
      <a:accent5>
        <a:srgbClr val="ED45AB"/>
      </a:accent5>
      <a:accent6>
        <a:srgbClr val="00BF75"/>
      </a:accent6>
      <a:hlink>
        <a:srgbClr val="5947FC"/>
      </a:hlink>
      <a:folHlink>
        <a:srgbClr val="ED45AB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me xmlns="11f1cc19-a6a2-4477-822b-8358f9edc3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4A46900855F54F8B1B4A69CC14CF6B" ma:contentTypeVersion="11" ma:contentTypeDescription="Create a new document." ma:contentTypeScope="" ma:versionID="0696fd82f39724dc7ac6dec100371b3e">
  <xsd:schema xmlns:xsd="http://www.w3.org/2001/XMLSchema" xmlns:xs="http://www.w3.org/2001/XMLSchema" xmlns:p="http://schemas.microsoft.com/office/2006/metadata/properties" xmlns:ns2="11f1cc19-a6a2-4477-822b-8358f9edc374" xmlns:ns3="103fba77-31dd-4780-83f9-c54f26c3a260" targetNamespace="http://schemas.microsoft.com/office/2006/metadata/properties" ma:root="true" ma:fieldsID="63751bc9a0aa9d50cddd9dc643564ef9" ns2:_="" ns3:_="">
    <xsd:import namespace="11f1cc19-a6a2-4477-822b-8358f9edc374"/>
    <xsd:import namespace="103fba77-31dd-4780-83f9-c54f26c3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1cc19-a6a2-4477-822b-8358f9edc3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ime" ma:index="16" nillable="true" ma:displayName="Time" ma:format="DateTime" ma:internalName="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fba77-31dd-4780-83f9-c54f26c3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A4D2FE-54C9-4C9F-8595-EB687FDE1763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a844ad8e-58a5-4eb5-8d97-809de6192f76"/>
    <ds:schemaRef ds:uri="07d5ccef-40d0-4d29-be8c-f279d6223f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B7DFB6C-8EDF-45AB-B90E-68865FAD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C431E5-B23A-4A21-99D7-8D16AD207AF5}"/>
</file>

<file path=docMetadata/LabelInfo.xml><?xml version="1.0" encoding="utf-8"?>
<clbl:labelList xmlns:clbl="http://schemas.microsoft.com/office/2020/mipLabelMetadata">
  <clbl:label id="{a066d3d5-cecf-4f8d-b55a-f2541e70f9d8}" enabled="0" method="" siteId="{a066d3d5-cecf-4f8d-b55a-f2541e70f9d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165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Century Gothic</vt:lpstr>
      <vt:lpstr>Nunito Sans</vt:lpstr>
      <vt:lpstr>Nunito Sans</vt:lpstr>
      <vt:lpstr>Quicksand</vt:lpstr>
      <vt:lpstr>Quicksand Bold</vt:lpstr>
      <vt:lpstr>Quicksand Book</vt:lpstr>
      <vt:lpstr>1_Office Theme</vt:lpstr>
      <vt:lpstr>XRN6045 – June 26 Major Release- Status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Lancaster</dc:creator>
  <cp:lastModifiedBy>Rob Westwood</cp:lastModifiedBy>
  <cp:revision>8</cp:revision>
  <dcterms:created xsi:type="dcterms:W3CDTF">2025-07-16T15:23:20Z</dcterms:created>
  <dcterms:modified xsi:type="dcterms:W3CDTF">2026-02-26T12:03:18Z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0x010100BE4A46900855F54F8B1B4A69CC14CF6B</vt:lpwstr>
  </property>
  <property fmtid="{D5CDD505-2E9C-101B-9397-08002B2CF9AE}" pid="3" name="MediaServiceImageTags">
    <vt:lpwstr/>
  </property>
</Properties>
</file>