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6"/>
  </p:notesMasterIdLst>
  <p:sldIdLst>
    <p:sldId id="336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F1B2B3C3-B66C-B204-7A47-BAD8E28BCC3B}" name="Jaimee LeResche" initials="JL" userId="S::jaimee.leresche@xoserve.com::e065a7d2-d47d-4aa5-a04c-d48643a875d9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12232"/>
    <a:srgbClr val="FDFAFF"/>
    <a:srgbClr val="CCF3E4"/>
    <a:srgbClr val="FCDAEE"/>
    <a:srgbClr val="DEF2FB"/>
    <a:srgbClr val="E1E6FF"/>
    <a:srgbClr val="DFDBFF"/>
    <a:srgbClr val="7FDFBA"/>
    <a:srgbClr val="51D097"/>
    <a:srgbClr val="F6A2D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38EFD7A-371B-9E24-0DCE-6A332C2A1B86}" v="15" dt="2026-06-25T09:20:34.515"/>
  </p1510:revLst>
</p1510:revInfo>
</file>

<file path=ppt/tableStyles.xml><?xml version="1.0" encoding="utf-8"?>
<a:tblStyleLst xmlns:a="http://schemas.openxmlformats.org/drawingml/2006/main" def="{5C22544A-7EE6-4342-B048-85BDC9FD1C3A}">
  <a:tblStyle styleId="{AF606853-7671-496A-8E4F-DF71F8EC918B}" styleName="Dark Style 1 – Accent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125E5076-3810-47DD-B79F-674D7AD40C01}" styleName="Dark Style 1 – Accent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501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12" Type="http://schemas.microsoft.com/office/2018/10/relationships/authors" Target="author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microsoft.com/office/2015/10/relationships/revisionInfo" Target="revisionInfo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2299E0B-D53A-43BC-820C-86A8204CE896}" type="datetimeFigureOut">
              <a:rPr lang="en-IN" smtClean="0"/>
              <a:t>29-07-2026</a:t>
            </a:fld>
            <a:endParaRPr lang="en-I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E76836-09D1-484F-AB2E-15C28080EFE9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0324098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C13FAC-7AED-F802-B957-1462937C82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88A4A7A-9115-D348-1624-058DE379B8F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8D7A700-47E0-47E4-61D9-4A80E31F589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Add bullets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D238687-B1E9-2ECF-75C0-A53083CBB42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E76836-09D1-484F-AB2E-15C28080EFE9}" type="slidenum">
              <a:rPr lang="en-IN" smtClean="0"/>
              <a:t>1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48276897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9.svg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1.svg"/></Relationships>
</file>

<file path=ppt/slideLayouts/_rels/slideLayout1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microsoft.com/office/2007/relationships/hdphoto" Target="../media/hdphoto1.wdp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Relationship Id="rId4" Type="http://schemas.microsoft.com/office/2007/relationships/hdphoto" Target="../media/hdphoto1.wdp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Relationship Id="rId4" Type="http://schemas.microsoft.com/office/2007/relationships/hdphoto" Target="../media/hdphoto1.wdp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4" Type="http://schemas.microsoft.com/office/2007/relationships/hdphoto" Target="../media/hdphoto1.wdp"/></Relationships>
</file>

<file path=ppt/slideLayouts/_rels/slideLayout2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microsoft.com/office/2007/relationships/hdphoto" Target="../media/hdphoto1.wdp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microsoft.com/office/2007/relationships/hdphoto" Target="../media/hdphoto1.wdp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microsoft.com/office/2007/relationships/hdphoto" Target="../media/hdphoto1.wdp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microsoft.com/office/2007/relationships/hdphoto" Target="../media/hdphoto1.wdp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Relationship Id="rId4" Type="http://schemas.microsoft.com/office/2007/relationships/hdphoto" Target="../media/hdphoto1.wdp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Relationship Id="rId4" Type="http://schemas.microsoft.com/office/2007/relationships/hdphoto" Target="../media/hdphoto1.wdp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Relationship Id="rId4" Type="http://schemas.microsoft.com/office/2007/relationships/hdphoto" Target="../media/hdphoto1.wdp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Relationship Id="rId4" Type="http://schemas.microsoft.com/office/2007/relationships/hdphoto" Target="../media/hdphoto1.wdp"/></Relationships>
</file>

<file path=ppt/slideLayouts/_rels/slideLayout3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Version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blurry image of a road&#10;&#10;AI-generated content may be incorrect.">
            <a:extLst>
              <a:ext uri="{FF2B5EF4-FFF2-40B4-BE49-F238E27FC236}">
                <a16:creationId xmlns:a16="http://schemas.microsoft.com/office/drawing/2014/main" id="{CD482BF7-9B1E-2469-9D2B-3F8173A3F51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23D96EB-A41F-A9FF-A082-79BEC0FE01D7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3323461"/>
            <a:ext cx="9144000" cy="696898"/>
          </a:xfrm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Add Headline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54FDBEB-5981-CA9F-2CF7-AC63E830B1F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4104385"/>
            <a:ext cx="9144000" cy="449101"/>
          </a:xfrm>
        </p:spPr>
        <p:txBody>
          <a:bodyPr anchor="ctr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2000" b="1" spc="300">
                <a:solidFill>
                  <a:srgbClr val="57BAE5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Add Sub Headline</a:t>
            </a: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E3123E-0EA5-45AD-C92D-F754BB5E21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pic>
        <p:nvPicPr>
          <p:cNvPr id="8" name="Picture 7" descr="A white letter on a black background&#10;&#10;AI-generated content may be incorrect.">
            <a:extLst>
              <a:ext uri="{FF2B5EF4-FFF2-40B4-BE49-F238E27FC236}">
                <a16:creationId xmlns:a16="http://schemas.microsoft.com/office/drawing/2014/main" id="{FE924881-6BF5-6BAD-F638-AD675820EE7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596587" y="1783526"/>
            <a:ext cx="6998826" cy="1159180"/>
          </a:xfrm>
          <a:prstGeom prst="rect">
            <a:avLst/>
          </a:prstGeom>
        </p:spPr>
      </p:pic>
      <p:sp>
        <p:nvSpPr>
          <p:cNvPr id="9" name="Date Placeholder 1">
            <a:extLst>
              <a:ext uri="{FF2B5EF4-FFF2-40B4-BE49-F238E27FC236}">
                <a16:creationId xmlns:a16="http://schemas.microsoft.com/office/drawing/2014/main" id="{9265C66E-ECE2-B3FE-5284-F16C5E77862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588909" y="6422539"/>
            <a:ext cx="2372360" cy="228600"/>
          </a:xfrm>
          <a:prstGeom prst="rect">
            <a:avLst/>
          </a:prstGeom>
        </p:spPr>
        <p:txBody>
          <a:bodyPr anchor="ctr"/>
          <a:lstStyle>
            <a:lvl1pPr algn="r">
              <a:defRPr sz="1200">
                <a:solidFill>
                  <a:srgbClr val="FDFAFF"/>
                </a:solidFill>
                <a:latin typeface="+mn-lt"/>
              </a:defRPr>
            </a:lvl1pPr>
          </a:lstStyle>
          <a:p>
            <a:r>
              <a:rPr lang="en-GB"/>
              <a:t>© Xoserve </a:t>
            </a:r>
            <a:r>
              <a:rPr lang="en-US"/>
              <a:t>June 2025</a:t>
            </a:r>
          </a:p>
        </p:txBody>
      </p:sp>
    </p:spTree>
    <p:extLst>
      <p:ext uri="{BB962C8B-B14F-4D97-AF65-F5344CB8AC3E}">
        <p14:creationId xmlns:p14="http://schemas.microsoft.com/office/powerpoint/2010/main" val="6158985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white background with a rainbow of colors&#10;&#10;AI-generated content may be incorrect.">
            <a:extLst>
              <a:ext uri="{FF2B5EF4-FFF2-40B4-BE49-F238E27FC236}">
                <a16:creationId xmlns:a16="http://schemas.microsoft.com/office/drawing/2014/main" id="{62042603-96B8-70E2-314D-7D2E8A67A41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t="90700"/>
          <a:stretch/>
        </p:blipFill>
        <p:spPr>
          <a:xfrm>
            <a:off x="0" y="6230066"/>
            <a:ext cx="12192000" cy="637765"/>
          </a:xfrm>
          <a:prstGeom prst="rect">
            <a:avLst/>
          </a:prstGeom>
        </p:spPr>
      </p:pic>
      <p:sp>
        <p:nvSpPr>
          <p:cNvPr id="40" name="Text Placeholder 29">
            <a:extLst>
              <a:ext uri="{FF2B5EF4-FFF2-40B4-BE49-F238E27FC236}">
                <a16:creationId xmlns:a16="http://schemas.microsoft.com/office/drawing/2014/main" id="{2A8EDB84-0A65-30B6-7233-C1800238786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95271" y="1223698"/>
            <a:ext cx="4634198" cy="4709249"/>
          </a:xfrm>
        </p:spPr>
        <p:txBody>
          <a:bodyPr anchor="t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600" b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/>
              <a:t>Text Here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AD0B519B-BBBC-3E6B-B3FD-A990F5FAAF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5270" y="365125"/>
            <a:ext cx="10634614" cy="637765"/>
          </a:xfrm>
        </p:spPr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pic>
        <p:nvPicPr>
          <p:cNvPr id="8" name="Picture 7" descr="A black and blue symbol&#10;&#10;AI-generated content may be incorrect.">
            <a:extLst>
              <a:ext uri="{FF2B5EF4-FFF2-40B4-BE49-F238E27FC236}">
                <a16:creationId xmlns:a16="http://schemas.microsoft.com/office/drawing/2014/main" id="{30F2DCBC-4909-B035-C95F-C259DF36079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71789" y="439420"/>
            <a:ext cx="553782" cy="489174"/>
          </a:xfrm>
          <a:prstGeom prst="rect">
            <a:avLst/>
          </a:prstGeom>
        </p:spPr>
      </p:pic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D8B887A3-3393-0334-E6A6-56A6A827960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5914662" y="1223699"/>
            <a:ext cx="5815222" cy="4709249"/>
          </a:xfrm>
          <a:custGeom>
            <a:avLst/>
            <a:gdLst>
              <a:gd name="connsiteX0" fmla="*/ 196564 w 5988732"/>
              <a:gd name="connsiteY0" fmla="*/ 0 h 4709249"/>
              <a:gd name="connsiteX1" fmla="*/ 5792168 w 5988732"/>
              <a:gd name="connsiteY1" fmla="*/ 0 h 4709249"/>
              <a:gd name="connsiteX2" fmla="*/ 5988732 w 5988732"/>
              <a:gd name="connsiteY2" fmla="*/ 196564 h 4709249"/>
              <a:gd name="connsiteX3" fmla="*/ 5988732 w 5988732"/>
              <a:gd name="connsiteY3" fmla="*/ 4512685 h 4709249"/>
              <a:gd name="connsiteX4" fmla="*/ 5792168 w 5988732"/>
              <a:gd name="connsiteY4" fmla="*/ 4709249 h 4709249"/>
              <a:gd name="connsiteX5" fmla="*/ 196564 w 5988732"/>
              <a:gd name="connsiteY5" fmla="*/ 4709249 h 4709249"/>
              <a:gd name="connsiteX6" fmla="*/ 0 w 5988732"/>
              <a:gd name="connsiteY6" fmla="*/ 4512685 h 4709249"/>
              <a:gd name="connsiteX7" fmla="*/ 0 w 5988732"/>
              <a:gd name="connsiteY7" fmla="*/ 196564 h 4709249"/>
              <a:gd name="connsiteX8" fmla="*/ 196564 w 5988732"/>
              <a:gd name="connsiteY8" fmla="*/ 0 h 47092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988732" h="4709249">
                <a:moveTo>
                  <a:pt x="196564" y="0"/>
                </a:moveTo>
                <a:lnTo>
                  <a:pt x="5792168" y="0"/>
                </a:lnTo>
                <a:cubicBezTo>
                  <a:pt x="5900727" y="0"/>
                  <a:pt x="5988732" y="88005"/>
                  <a:pt x="5988732" y="196564"/>
                </a:cubicBezTo>
                <a:lnTo>
                  <a:pt x="5988732" y="4512685"/>
                </a:lnTo>
                <a:cubicBezTo>
                  <a:pt x="5988732" y="4621244"/>
                  <a:pt x="5900727" y="4709249"/>
                  <a:pt x="5792168" y="4709249"/>
                </a:cubicBezTo>
                <a:lnTo>
                  <a:pt x="196564" y="4709249"/>
                </a:lnTo>
                <a:cubicBezTo>
                  <a:pt x="88005" y="4709249"/>
                  <a:pt x="0" y="4621244"/>
                  <a:pt x="0" y="4512685"/>
                </a:cubicBezTo>
                <a:lnTo>
                  <a:pt x="0" y="196564"/>
                </a:lnTo>
                <a:cubicBezTo>
                  <a:pt x="0" y="88005"/>
                  <a:pt x="88005" y="0"/>
                  <a:pt x="196564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IN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C41F33D-AE03-3B9A-85AC-95EF57312EF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588909" y="6422539"/>
            <a:ext cx="2372360" cy="228600"/>
          </a:xfrm>
          <a:prstGeom prst="rect">
            <a:avLst/>
          </a:prstGeom>
        </p:spPr>
        <p:txBody>
          <a:bodyPr anchor="ctr"/>
          <a:lstStyle>
            <a:lvl1pPr algn="r">
              <a:defRPr sz="1200">
                <a:solidFill>
                  <a:srgbClr val="FDFAFF"/>
                </a:solidFill>
                <a:latin typeface="+mn-lt"/>
              </a:defRPr>
            </a:lvl1pPr>
          </a:lstStyle>
          <a:p>
            <a:r>
              <a:rPr lang="en-GB"/>
              <a:t>© Xoserve </a:t>
            </a:r>
            <a:r>
              <a:rPr lang="en-US"/>
              <a:t>June 2025</a:t>
            </a:r>
          </a:p>
        </p:txBody>
      </p:sp>
    </p:spTree>
    <p:extLst>
      <p:ext uri="{BB962C8B-B14F-4D97-AF65-F5344CB8AC3E}">
        <p14:creationId xmlns:p14="http://schemas.microsoft.com/office/powerpoint/2010/main" val="20282995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white background with a rainbow of colors&#10;&#10;AI-generated content may be incorrect.">
            <a:extLst>
              <a:ext uri="{FF2B5EF4-FFF2-40B4-BE49-F238E27FC236}">
                <a16:creationId xmlns:a16="http://schemas.microsoft.com/office/drawing/2014/main" id="{62042603-96B8-70E2-314D-7D2E8A67A41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t="90700"/>
          <a:stretch/>
        </p:blipFill>
        <p:spPr>
          <a:xfrm>
            <a:off x="0" y="6230066"/>
            <a:ext cx="12192000" cy="637765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AD0B519B-BBBC-3E6B-B3FD-A990F5FAAF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5270" y="365125"/>
            <a:ext cx="10634614" cy="637765"/>
          </a:xfrm>
        </p:spPr>
        <p:txBody>
          <a:bodyPr>
            <a:noAutofit/>
          </a:bodyPr>
          <a:lstStyle>
            <a:lvl1pPr>
              <a:defRPr sz="4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pic>
        <p:nvPicPr>
          <p:cNvPr id="8" name="Picture 7" descr="A black and blue symbol&#10;&#10;AI-generated content may be incorrect.">
            <a:extLst>
              <a:ext uri="{FF2B5EF4-FFF2-40B4-BE49-F238E27FC236}">
                <a16:creationId xmlns:a16="http://schemas.microsoft.com/office/drawing/2014/main" id="{30F2DCBC-4909-B035-C95F-C259DF36079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71789" y="439420"/>
            <a:ext cx="553782" cy="489174"/>
          </a:xfrm>
          <a:prstGeom prst="rect">
            <a:avLst/>
          </a:prstGeom>
        </p:spPr>
      </p:pic>
      <p:graphicFrame>
        <p:nvGraphicFramePr>
          <p:cNvPr id="2" name="Table Placeholder 3">
            <a:extLst>
              <a:ext uri="{FF2B5EF4-FFF2-40B4-BE49-F238E27FC236}">
                <a16:creationId xmlns:a16="http://schemas.microsoft.com/office/drawing/2014/main" id="{1BEF5D29-1846-A4D5-B6CD-D3E88DF7635D}"/>
              </a:ext>
            </a:extLst>
          </p:cNvPr>
          <p:cNvGraphicFramePr>
            <a:graphicFrameLocks/>
          </p:cNvGraphicFramePr>
          <p:nvPr userDrawn="1">
            <p:extLst>
              <p:ext uri="{D42A27DB-BD31-4B8C-83A1-F6EECF244321}">
                <p14:modId xmlns:p14="http://schemas.microsoft.com/office/powerpoint/2010/main" val="476604369"/>
              </p:ext>
            </p:extLst>
          </p:nvPr>
        </p:nvGraphicFramePr>
        <p:xfrm>
          <a:off x="398433" y="1377190"/>
          <a:ext cx="5314108" cy="2132925"/>
        </p:xfrm>
        <a:graphic>
          <a:graphicData uri="http://schemas.openxmlformats.org/drawingml/2006/table">
            <a:tbl>
              <a:tblPr firstRow="1" bandRow="1">
                <a:tableStyleId>{7E9639D4-E3E2-4D34-9284-5A2195B3D0D7}</a:tableStyleId>
              </a:tblPr>
              <a:tblGrid>
                <a:gridCol w="1935059">
                  <a:extLst>
                    <a:ext uri="{9D8B030D-6E8A-4147-A177-3AD203B41FA5}">
                      <a16:colId xmlns:a16="http://schemas.microsoft.com/office/drawing/2014/main" val="130956065"/>
                    </a:ext>
                  </a:extLst>
                </a:gridCol>
                <a:gridCol w="1071095">
                  <a:extLst>
                    <a:ext uri="{9D8B030D-6E8A-4147-A177-3AD203B41FA5}">
                      <a16:colId xmlns:a16="http://schemas.microsoft.com/office/drawing/2014/main" val="2749965458"/>
                    </a:ext>
                  </a:extLst>
                </a:gridCol>
                <a:gridCol w="1173103">
                  <a:extLst>
                    <a:ext uri="{9D8B030D-6E8A-4147-A177-3AD203B41FA5}">
                      <a16:colId xmlns:a16="http://schemas.microsoft.com/office/drawing/2014/main" val="2116711163"/>
                    </a:ext>
                  </a:extLst>
                </a:gridCol>
                <a:gridCol w="1134851">
                  <a:extLst>
                    <a:ext uri="{9D8B030D-6E8A-4147-A177-3AD203B41FA5}">
                      <a16:colId xmlns:a16="http://schemas.microsoft.com/office/drawing/2014/main" val="1186885001"/>
                    </a:ext>
                  </a:extLst>
                </a:gridCol>
              </a:tblGrid>
              <a:tr h="328828"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rgbClr val="222233"/>
                          </a:solidFill>
                          <a:latin typeface="Quicksand" panose="02070303000000060000" pitchFamily="18" charset="77"/>
                        </a:rPr>
                        <a:t>Lorem ipsum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miter lim="800000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1270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7BAE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rgbClr val="222233"/>
                          </a:solidFill>
                          <a:latin typeface="Quicksand" panose="02070303000000060000" pitchFamily="18" charset="77"/>
                        </a:rPr>
                        <a:t>Heading 1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1270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7BAE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rgbClr val="222233"/>
                          </a:solidFill>
                          <a:latin typeface="Quicksand" panose="02070303000000060000" pitchFamily="18" charset="77"/>
                        </a:rPr>
                        <a:t>Heading 2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1270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7BAE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rgbClr val="222233"/>
                          </a:solidFill>
                          <a:latin typeface="Quicksand" panose="02070303000000060000" pitchFamily="18" charset="77"/>
                        </a:rPr>
                        <a:t>Heading 3</a:t>
                      </a:r>
                    </a:p>
                  </a:txBody>
                  <a:tcPr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1270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7BAE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41017008"/>
                  </a:ext>
                </a:extLst>
              </a:tr>
              <a:tr h="331530"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latin typeface="Quicksand" panose="02070303000000060000" pitchFamily="18" charset="77"/>
                        </a:rPr>
                        <a:t>Row heading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miter lim="800000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1270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latin typeface="Quicksand" panose="02070303000000060000" pitchFamily="18" charset="77"/>
                        </a:rPr>
                        <a:t>2,500,000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1270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latin typeface="Quicksand" panose="02070303000000060000" pitchFamily="18" charset="77"/>
                        </a:rPr>
                        <a:t>2,200,000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1270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latin typeface="Quicksand" panose="02070303000000060000" pitchFamily="18" charset="77"/>
                        </a:rPr>
                        <a:t>+14%</a:t>
                      </a:r>
                    </a:p>
                  </a:txBody>
                  <a:tcPr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1270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511888340"/>
                  </a:ext>
                </a:extLst>
              </a:tr>
              <a:tr h="351373"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latin typeface="Quicksand" panose="02070303000000060000" pitchFamily="18" charset="77"/>
                        </a:rPr>
                        <a:t>Row heading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miter lim="800000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1270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latin typeface="Quicksand" panose="02070303000000060000" pitchFamily="18" charset="77"/>
                        </a:rPr>
                        <a:t>1,200,000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1270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latin typeface="Quicksand" panose="02070303000000060000" pitchFamily="18" charset="77"/>
                        </a:rPr>
                        <a:t>1,400,000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1270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latin typeface="Quicksand" panose="02070303000000060000" pitchFamily="18" charset="77"/>
                        </a:rPr>
                        <a:t>-14%</a:t>
                      </a:r>
                    </a:p>
                  </a:txBody>
                  <a:tcPr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1270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937089168"/>
                  </a:ext>
                </a:extLst>
              </a:tr>
              <a:tr h="385229"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latin typeface="Quicksand" panose="02070303000000060000" pitchFamily="18" charset="77"/>
                        </a:rPr>
                        <a:t>Row heading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miter lim="800000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1270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latin typeface="Quicksand" panose="02070303000000060000" pitchFamily="18" charset="77"/>
                        </a:rPr>
                        <a:t>1,000,000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1270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latin typeface="Quicksand" panose="02070303000000060000" pitchFamily="18" charset="77"/>
                        </a:rPr>
                        <a:t>800,000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1270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latin typeface="Quicksand" panose="02070303000000060000" pitchFamily="18" charset="77"/>
                        </a:rPr>
                        <a:t>+25%</a:t>
                      </a:r>
                    </a:p>
                  </a:txBody>
                  <a:tcPr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1270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31597798"/>
                  </a:ext>
                </a:extLst>
              </a:tr>
              <a:tr h="341452"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latin typeface="Quicksand" panose="02070303000000060000" pitchFamily="18" charset="77"/>
                        </a:rPr>
                        <a:t>Row heading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miter lim="800000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1270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latin typeface="Quicksand" panose="02070303000000060000" pitchFamily="18" charset="77"/>
                        </a:rPr>
                        <a:t>40%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1270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latin typeface="Quicksand" panose="02070303000000060000" pitchFamily="18" charset="77"/>
                        </a:rPr>
                        <a:t>36%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1270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latin typeface="Quicksand" panose="02070303000000060000" pitchFamily="18" charset="77"/>
                        </a:rPr>
                        <a:t>+4%</a:t>
                      </a:r>
                    </a:p>
                  </a:txBody>
                  <a:tcPr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1270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194376521"/>
                  </a:ext>
                </a:extLst>
              </a:tr>
              <a:tr h="394513"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rgbClr val="222233"/>
                          </a:solidFill>
                          <a:latin typeface="Quicksand" panose="02070303000000060000" pitchFamily="18" charset="77"/>
                        </a:rPr>
                        <a:t>Row result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miter lim="800000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1270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22233">
                        <a:alpha val="2500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rgbClr val="222233"/>
                          </a:solidFill>
                          <a:latin typeface="Quicksand" panose="02070303000000060000" pitchFamily="18" charset="77"/>
                        </a:rPr>
                        <a:t>5,000,000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1270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22233">
                        <a:alpha val="2500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rgbClr val="222233"/>
                          </a:solidFill>
                          <a:latin typeface="Quicksand" panose="02070303000000060000" pitchFamily="18" charset="77"/>
                        </a:rPr>
                        <a:t>4,500,000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1270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22233">
                        <a:alpha val="2500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rgbClr val="222233"/>
                          </a:solidFill>
                          <a:latin typeface="Quicksand" panose="02070303000000060000" pitchFamily="18" charset="77"/>
                        </a:rPr>
                        <a:t>+11%</a:t>
                      </a:r>
                    </a:p>
                  </a:txBody>
                  <a:tcPr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1270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22233">
                        <a:alpha val="25005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18266800"/>
                  </a:ext>
                </a:extLst>
              </a:tr>
            </a:tbl>
          </a:graphicData>
        </a:graphic>
      </p:graphicFrame>
      <p:graphicFrame>
        <p:nvGraphicFramePr>
          <p:cNvPr id="3" name="Table Placeholder 3">
            <a:extLst>
              <a:ext uri="{FF2B5EF4-FFF2-40B4-BE49-F238E27FC236}">
                <a16:creationId xmlns:a16="http://schemas.microsoft.com/office/drawing/2014/main" id="{FC7F4F34-8DC4-2F61-A832-70433F607CD2}"/>
              </a:ext>
            </a:extLst>
          </p:cNvPr>
          <p:cNvGraphicFramePr>
            <a:graphicFrameLocks/>
          </p:cNvGraphicFramePr>
          <p:nvPr userDrawn="1">
            <p:extLst>
              <p:ext uri="{D42A27DB-BD31-4B8C-83A1-F6EECF244321}">
                <p14:modId xmlns:p14="http://schemas.microsoft.com/office/powerpoint/2010/main" val="2619107503"/>
              </p:ext>
            </p:extLst>
          </p:nvPr>
        </p:nvGraphicFramePr>
        <p:xfrm>
          <a:off x="5987845" y="1377189"/>
          <a:ext cx="5805721" cy="2132924"/>
        </p:xfrm>
        <a:graphic>
          <a:graphicData uri="http://schemas.openxmlformats.org/drawingml/2006/table">
            <a:tbl>
              <a:tblPr firstRow="1" bandRow="1">
                <a:tableStyleId>{7E9639D4-E3E2-4D34-9284-5A2195B3D0D7}</a:tableStyleId>
              </a:tblPr>
              <a:tblGrid>
                <a:gridCol w="2114072">
                  <a:extLst>
                    <a:ext uri="{9D8B030D-6E8A-4147-A177-3AD203B41FA5}">
                      <a16:colId xmlns:a16="http://schemas.microsoft.com/office/drawing/2014/main" val="130956065"/>
                    </a:ext>
                  </a:extLst>
                </a:gridCol>
                <a:gridCol w="1170184">
                  <a:extLst>
                    <a:ext uri="{9D8B030D-6E8A-4147-A177-3AD203B41FA5}">
                      <a16:colId xmlns:a16="http://schemas.microsoft.com/office/drawing/2014/main" val="2749965458"/>
                    </a:ext>
                  </a:extLst>
                </a:gridCol>
                <a:gridCol w="1281628">
                  <a:extLst>
                    <a:ext uri="{9D8B030D-6E8A-4147-A177-3AD203B41FA5}">
                      <a16:colId xmlns:a16="http://schemas.microsoft.com/office/drawing/2014/main" val="2116711163"/>
                    </a:ext>
                  </a:extLst>
                </a:gridCol>
                <a:gridCol w="1239837">
                  <a:extLst>
                    <a:ext uri="{9D8B030D-6E8A-4147-A177-3AD203B41FA5}">
                      <a16:colId xmlns:a16="http://schemas.microsoft.com/office/drawing/2014/main" val="1186885001"/>
                    </a:ext>
                  </a:extLst>
                </a:gridCol>
              </a:tblGrid>
              <a:tr h="328828"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chemeClr val="bg1"/>
                          </a:solidFill>
                          <a:latin typeface="Quicksand" panose="02070303000000060000" pitchFamily="18" charset="77"/>
                        </a:rPr>
                        <a:t>Lorem ipsum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miter lim="800000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1270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chemeClr val="bg1"/>
                          </a:solidFill>
                          <a:latin typeface="Quicksand" panose="02070303000000060000" pitchFamily="18" charset="77"/>
                        </a:rPr>
                        <a:t>Heading 1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1270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chemeClr val="bg1"/>
                          </a:solidFill>
                          <a:latin typeface="Quicksand" panose="02070303000000060000" pitchFamily="18" charset="77"/>
                        </a:rPr>
                        <a:t>Heading 2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1270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chemeClr val="bg1"/>
                          </a:solidFill>
                          <a:latin typeface="Quicksand" panose="02070303000000060000" pitchFamily="18" charset="77"/>
                        </a:rPr>
                        <a:t>Heading 3</a:t>
                      </a:r>
                    </a:p>
                  </a:txBody>
                  <a:tcPr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1270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41017008"/>
                  </a:ext>
                </a:extLst>
              </a:tr>
              <a:tr h="331530"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latin typeface="Quicksand" panose="02070303000000060000" pitchFamily="18" charset="77"/>
                        </a:rPr>
                        <a:t>Row heading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miter lim="800000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1270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latin typeface="Quicksand" panose="02070303000000060000" pitchFamily="18" charset="77"/>
                        </a:rPr>
                        <a:t>2,500,000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1270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latin typeface="Quicksand" panose="02070303000000060000" pitchFamily="18" charset="77"/>
                        </a:rPr>
                        <a:t>2,200,000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1270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latin typeface="Quicksand" panose="02070303000000060000" pitchFamily="18" charset="77"/>
                        </a:rPr>
                        <a:t>+14%</a:t>
                      </a:r>
                    </a:p>
                  </a:txBody>
                  <a:tcPr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1270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511888340"/>
                  </a:ext>
                </a:extLst>
              </a:tr>
              <a:tr h="351373"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latin typeface="Quicksand" panose="02070303000000060000" pitchFamily="18" charset="77"/>
                        </a:rPr>
                        <a:t>Row heading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miter lim="800000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1270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latin typeface="Quicksand" panose="02070303000000060000" pitchFamily="18" charset="77"/>
                        </a:rPr>
                        <a:t>1,200,000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1270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latin typeface="Quicksand" panose="02070303000000060000" pitchFamily="18" charset="77"/>
                        </a:rPr>
                        <a:t>1,400,000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1270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latin typeface="Quicksand" panose="02070303000000060000" pitchFamily="18" charset="77"/>
                        </a:rPr>
                        <a:t>-14%</a:t>
                      </a:r>
                    </a:p>
                  </a:txBody>
                  <a:tcPr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1270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937089168"/>
                  </a:ext>
                </a:extLst>
              </a:tr>
              <a:tr h="385229"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latin typeface="Quicksand" panose="02070303000000060000" pitchFamily="18" charset="77"/>
                        </a:rPr>
                        <a:t>Row heading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miter lim="800000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1270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latin typeface="Quicksand" panose="02070303000000060000" pitchFamily="18" charset="77"/>
                        </a:rPr>
                        <a:t>1,000,000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1270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latin typeface="Quicksand" panose="02070303000000060000" pitchFamily="18" charset="77"/>
                        </a:rPr>
                        <a:t>800,000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1270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latin typeface="Quicksand" panose="02070303000000060000" pitchFamily="18" charset="77"/>
                        </a:rPr>
                        <a:t>+25%</a:t>
                      </a:r>
                    </a:p>
                  </a:txBody>
                  <a:tcPr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1270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31597798"/>
                  </a:ext>
                </a:extLst>
              </a:tr>
              <a:tr h="341451"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latin typeface="Quicksand" panose="02070303000000060000" pitchFamily="18" charset="77"/>
                        </a:rPr>
                        <a:t>Row heading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miter lim="800000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1270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latin typeface="Quicksand" panose="02070303000000060000" pitchFamily="18" charset="77"/>
                        </a:rPr>
                        <a:t>40%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1270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latin typeface="Quicksand" panose="02070303000000060000" pitchFamily="18" charset="77"/>
                        </a:rPr>
                        <a:t>36%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1270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latin typeface="Quicksand" panose="02070303000000060000" pitchFamily="18" charset="77"/>
                        </a:rPr>
                        <a:t>+4%</a:t>
                      </a:r>
                    </a:p>
                  </a:txBody>
                  <a:tcPr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1270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194376521"/>
                  </a:ext>
                </a:extLst>
              </a:tr>
              <a:tr h="394513"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rgbClr val="222233"/>
                          </a:solidFill>
                          <a:latin typeface="Quicksand" panose="02070303000000060000" pitchFamily="18" charset="77"/>
                        </a:rPr>
                        <a:t>Row result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miter lim="800000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1270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22233">
                        <a:alpha val="2500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rgbClr val="222233"/>
                          </a:solidFill>
                          <a:latin typeface="Quicksand" panose="02070303000000060000" pitchFamily="18" charset="77"/>
                        </a:rPr>
                        <a:t>5,000,000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1270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22233">
                        <a:alpha val="2500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rgbClr val="222233"/>
                          </a:solidFill>
                          <a:latin typeface="Quicksand" panose="02070303000000060000" pitchFamily="18" charset="77"/>
                        </a:rPr>
                        <a:t>4,500,000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1270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22233">
                        <a:alpha val="2500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rgbClr val="222233"/>
                          </a:solidFill>
                          <a:latin typeface="Quicksand" panose="02070303000000060000" pitchFamily="18" charset="77"/>
                        </a:rPr>
                        <a:t>+11%</a:t>
                      </a:r>
                    </a:p>
                  </a:txBody>
                  <a:tcPr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1270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22233">
                        <a:alpha val="25005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18266800"/>
                  </a:ext>
                </a:extLst>
              </a:tr>
            </a:tbl>
          </a:graphicData>
        </a:graphic>
      </p:graphicFrame>
      <p:graphicFrame>
        <p:nvGraphicFramePr>
          <p:cNvPr id="4" name="Table Placeholder 3">
            <a:extLst>
              <a:ext uri="{FF2B5EF4-FFF2-40B4-BE49-F238E27FC236}">
                <a16:creationId xmlns:a16="http://schemas.microsoft.com/office/drawing/2014/main" id="{8C330663-8485-E2DF-8A0A-E1746FF8255C}"/>
              </a:ext>
            </a:extLst>
          </p:cNvPr>
          <p:cNvGraphicFramePr>
            <a:graphicFrameLocks/>
          </p:cNvGraphicFramePr>
          <p:nvPr userDrawn="1">
            <p:extLst>
              <p:ext uri="{D42A27DB-BD31-4B8C-83A1-F6EECF244321}">
                <p14:modId xmlns:p14="http://schemas.microsoft.com/office/powerpoint/2010/main" val="4080314668"/>
              </p:ext>
            </p:extLst>
          </p:nvPr>
        </p:nvGraphicFramePr>
        <p:xfrm>
          <a:off x="398433" y="3843816"/>
          <a:ext cx="5314108" cy="2006379"/>
        </p:xfrm>
        <a:graphic>
          <a:graphicData uri="http://schemas.openxmlformats.org/drawingml/2006/table">
            <a:tbl>
              <a:tblPr firstRow="1" bandRow="1">
                <a:tableStyleId>{7E9639D4-E3E2-4D34-9284-5A2195B3D0D7}</a:tableStyleId>
              </a:tblPr>
              <a:tblGrid>
                <a:gridCol w="1935059">
                  <a:extLst>
                    <a:ext uri="{9D8B030D-6E8A-4147-A177-3AD203B41FA5}">
                      <a16:colId xmlns:a16="http://schemas.microsoft.com/office/drawing/2014/main" val="130956065"/>
                    </a:ext>
                  </a:extLst>
                </a:gridCol>
                <a:gridCol w="1071095">
                  <a:extLst>
                    <a:ext uri="{9D8B030D-6E8A-4147-A177-3AD203B41FA5}">
                      <a16:colId xmlns:a16="http://schemas.microsoft.com/office/drawing/2014/main" val="2749965458"/>
                    </a:ext>
                  </a:extLst>
                </a:gridCol>
                <a:gridCol w="1173103">
                  <a:extLst>
                    <a:ext uri="{9D8B030D-6E8A-4147-A177-3AD203B41FA5}">
                      <a16:colId xmlns:a16="http://schemas.microsoft.com/office/drawing/2014/main" val="2116711163"/>
                    </a:ext>
                  </a:extLst>
                </a:gridCol>
                <a:gridCol w="1134851">
                  <a:extLst>
                    <a:ext uri="{9D8B030D-6E8A-4147-A177-3AD203B41FA5}">
                      <a16:colId xmlns:a16="http://schemas.microsoft.com/office/drawing/2014/main" val="1186885001"/>
                    </a:ext>
                  </a:extLst>
                </a:gridCol>
              </a:tblGrid>
              <a:tr h="309319"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chemeClr val="bg1"/>
                          </a:solidFill>
                          <a:latin typeface="Quicksand" panose="02070303000000060000" pitchFamily="18" charset="77"/>
                        </a:rPr>
                        <a:t>Lorem ipsum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miter lim="800000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1270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E45A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chemeClr val="bg1"/>
                          </a:solidFill>
                          <a:latin typeface="Quicksand" panose="02070303000000060000" pitchFamily="18" charset="77"/>
                        </a:rPr>
                        <a:t>Heading 1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1270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E45A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chemeClr val="bg1"/>
                          </a:solidFill>
                          <a:latin typeface="Quicksand" panose="02070303000000060000" pitchFamily="18" charset="77"/>
                        </a:rPr>
                        <a:t>Heading 2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1270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E45A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chemeClr val="bg1"/>
                          </a:solidFill>
                          <a:latin typeface="Quicksand" panose="02070303000000060000" pitchFamily="18" charset="77"/>
                        </a:rPr>
                        <a:t>Heading 3</a:t>
                      </a:r>
                    </a:p>
                  </a:txBody>
                  <a:tcPr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1270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E45A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41017008"/>
                  </a:ext>
                </a:extLst>
              </a:tr>
              <a:tr h="311860"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latin typeface="Quicksand" panose="02070303000000060000" pitchFamily="18" charset="77"/>
                        </a:rPr>
                        <a:t>Row heading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miter lim="800000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1270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latin typeface="Quicksand" panose="02070303000000060000" pitchFamily="18" charset="77"/>
                        </a:rPr>
                        <a:t>2,500,000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1270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latin typeface="Quicksand" panose="02070303000000060000" pitchFamily="18" charset="77"/>
                        </a:rPr>
                        <a:t>2,200,000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1270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latin typeface="Quicksand" panose="02070303000000060000" pitchFamily="18" charset="77"/>
                        </a:rPr>
                        <a:t>+14%</a:t>
                      </a:r>
                    </a:p>
                  </a:txBody>
                  <a:tcPr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1270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511888340"/>
                  </a:ext>
                </a:extLst>
              </a:tr>
              <a:tr h="330526"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latin typeface="Quicksand" panose="02070303000000060000" pitchFamily="18" charset="77"/>
                        </a:rPr>
                        <a:t>Row heading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miter lim="800000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1270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latin typeface="Quicksand" panose="02070303000000060000" pitchFamily="18" charset="77"/>
                        </a:rPr>
                        <a:t>1,200,000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1270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latin typeface="Quicksand" panose="02070303000000060000" pitchFamily="18" charset="77"/>
                        </a:rPr>
                        <a:t>1,400,000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1270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latin typeface="Quicksand" panose="02070303000000060000" pitchFamily="18" charset="77"/>
                        </a:rPr>
                        <a:t>-14%</a:t>
                      </a:r>
                    </a:p>
                  </a:txBody>
                  <a:tcPr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1270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937089168"/>
                  </a:ext>
                </a:extLst>
              </a:tr>
              <a:tr h="362374"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latin typeface="Quicksand" panose="02070303000000060000" pitchFamily="18" charset="77"/>
                        </a:rPr>
                        <a:t>Row heading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miter lim="800000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1270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latin typeface="Quicksand" panose="02070303000000060000" pitchFamily="18" charset="77"/>
                        </a:rPr>
                        <a:t>1,000,000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1270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latin typeface="Quicksand" panose="02070303000000060000" pitchFamily="18" charset="77"/>
                        </a:rPr>
                        <a:t>800,000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1270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latin typeface="Quicksand" panose="02070303000000060000" pitchFamily="18" charset="77"/>
                        </a:rPr>
                        <a:t>+25%</a:t>
                      </a:r>
                    </a:p>
                  </a:txBody>
                  <a:tcPr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1270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31597798"/>
                  </a:ext>
                </a:extLst>
              </a:tr>
              <a:tr h="321193"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latin typeface="Quicksand" panose="02070303000000060000" pitchFamily="18" charset="77"/>
                        </a:rPr>
                        <a:t>Row heading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miter lim="800000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1270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latin typeface="Quicksand" panose="02070303000000060000" pitchFamily="18" charset="77"/>
                        </a:rPr>
                        <a:t>40%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1270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latin typeface="Quicksand" panose="02070303000000060000" pitchFamily="18" charset="77"/>
                        </a:rPr>
                        <a:t>36%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1270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latin typeface="Quicksand" panose="02070303000000060000" pitchFamily="18" charset="77"/>
                        </a:rPr>
                        <a:t>+4%</a:t>
                      </a:r>
                    </a:p>
                  </a:txBody>
                  <a:tcPr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1270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194376521"/>
                  </a:ext>
                </a:extLst>
              </a:tr>
              <a:tr h="371107"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rgbClr val="222233"/>
                          </a:solidFill>
                          <a:latin typeface="Quicksand" panose="02070303000000060000" pitchFamily="18" charset="77"/>
                        </a:rPr>
                        <a:t>Row result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miter lim="800000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1270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22233">
                        <a:alpha val="2500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rgbClr val="222233"/>
                          </a:solidFill>
                          <a:latin typeface="Quicksand" panose="02070303000000060000" pitchFamily="18" charset="77"/>
                        </a:rPr>
                        <a:t>5,000,000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1270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22233">
                        <a:alpha val="2500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rgbClr val="222233"/>
                          </a:solidFill>
                          <a:latin typeface="Quicksand" panose="02070303000000060000" pitchFamily="18" charset="77"/>
                        </a:rPr>
                        <a:t>4,500,000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1270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22233">
                        <a:alpha val="2500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rgbClr val="222233"/>
                          </a:solidFill>
                          <a:latin typeface="Quicksand" panose="02070303000000060000" pitchFamily="18" charset="77"/>
                        </a:rPr>
                        <a:t>+11%</a:t>
                      </a:r>
                    </a:p>
                  </a:txBody>
                  <a:tcPr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1270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22233">
                        <a:alpha val="25005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18266800"/>
                  </a:ext>
                </a:extLst>
              </a:tr>
            </a:tbl>
          </a:graphicData>
        </a:graphic>
      </p:graphicFrame>
      <p:graphicFrame>
        <p:nvGraphicFramePr>
          <p:cNvPr id="9" name="Table Placeholder 3">
            <a:extLst>
              <a:ext uri="{FF2B5EF4-FFF2-40B4-BE49-F238E27FC236}">
                <a16:creationId xmlns:a16="http://schemas.microsoft.com/office/drawing/2014/main" id="{D7083553-258D-4A49-E44F-A6387CA481F0}"/>
              </a:ext>
            </a:extLst>
          </p:cNvPr>
          <p:cNvGraphicFramePr>
            <a:graphicFrameLocks/>
          </p:cNvGraphicFramePr>
          <p:nvPr userDrawn="1">
            <p:extLst>
              <p:ext uri="{D42A27DB-BD31-4B8C-83A1-F6EECF244321}">
                <p14:modId xmlns:p14="http://schemas.microsoft.com/office/powerpoint/2010/main" val="2129321133"/>
              </p:ext>
            </p:extLst>
          </p:nvPr>
        </p:nvGraphicFramePr>
        <p:xfrm>
          <a:off x="5987845" y="3843815"/>
          <a:ext cx="5805721" cy="2006379"/>
        </p:xfrm>
        <a:graphic>
          <a:graphicData uri="http://schemas.openxmlformats.org/drawingml/2006/table">
            <a:tbl>
              <a:tblPr firstRow="1" bandRow="1">
                <a:tableStyleId>{7E9639D4-E3E2-4D34-9284-5A2195B3D0D7}</a:tableStyleId>
              </a:tblPr>
              <a:tblGrid>
                <a:gridCol w="2114072">
                  <a:extLst>
                    <a:ext uri="{9D8B030D-6E8A-4147-A177-3AD203B41FA5}">
                      <a16:colId xmlns:a16="http://schemas.microsoft.com/office/drawing/2014/main" val="130956065"/>
                    </a:ext>
                  </a:extLst>
                </a:gridCol>
                <a:gridCol w="1170184">
                  <a:extLst>
                    <a:ext uri="{9D8B030D-6E8A-4147-A177-3AD203B41FA5}">
                      <a16:colId xmlns:a16="http://schemas.microsoft.com/office/drawing/2014/main" val="2749965458"/>
                    </a:ext>
                  </a:extLst>
                </a:gridCol>
                <a:gridCol w="1281628">
                  <a:extLst>
                    <a:ext uri="{9D8B030D-6E8A-4147-A177-3AD203B41FA5}">
                      <a16:colId xmlns:a16="http://schemas.microsoft.com/office/drawing/2014/main" val="2116711163"/>
                    </a:ext>
                  </a:extLst>
                </a:gridCol>
                <a:gridCol w="1239837">
                  <a:extLst>
                    <a:ext uri="{9D8B030D-6E8A-4147-A177-3AD203B41FA5}">
                      <a16:colId xmlns:a16="http://schemas.microsoft.com/office/drawing/2014/main" val="1186885001"/>
                    </a:ext>
                  </a:extLst>
                </a:gridCol>
              </a:tblGrid>
              <a:tr h="309319"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chemeClr val="bg1"/>
                          </a:solidFill>
                          <a:latin typeface="Quicksand" panose="02070303000000060000" pitchFamily="18" charset="77"/>
                        </a:rPr>
                        <a:t>Lorem ipsum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miter lim="800000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1270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chemeClr val="bg1"/>
                          </a:solidFill>
                          <a:latin typeface="Quicksand" panose="02070303000000060000" pitchFamily="18" charset="77"/>
                        </a:rPr>
                        <a:t>Heading 1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1270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chemeClr val="bg1"/>
                          </a:solidFill>
                          <a:latin typeface="Quicksand" panose="02070303000000060000" pitchFamily="18" charset="77"/>
                        </a:rPr>
                        <a:t>Heading 2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1270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chemeClr val="bg1"/>
                          </a:solidFill>
                          <a:latin typeface="Quicksand" panose="02070303000000060000" pitchFamily="18" charset="77"/>
                        </a:rPr>
                        <a:t>Heading 3</a:t>
                      </a:r>
                    </a:p>
                  </a:txBody>
                  <a:tcPr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1270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41017008"/>
                  </a:ext>
                </a:extLst>
              </a:tr>
              <a:tr h="311860"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latin typeface="Quicksand" panose="02070303000000060000" pitchFamily="18" charset="77"/>
                        </a:rPr>
                        <a:t>Row heading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miter lim="800000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1270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latin typeface="Quicksand" panose="02070303000000060000" pitchFamily="18" charset="77"/>
                        </a:rPr>
                        <a:t>2,500,000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1270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latin typeface="Quicksand" panose="02070303000000060000" pitchFamily="18" charset="77"/>
                        </a:rPr>
                        <a:t>2,200,000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1270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latin typeface="Quicksand" panose="02070303000000060000" pitchFamily="18" charset="77"/>
                        </a:rPr>
                        <a:t>+14%</a:t>
                      </a:r>
                    </a:p>
                  </a:txBody>
                  <a:tcPr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1270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511888340"/>
                  </a:ext>
                </a:extLst>
              </a:tr>
              <a:tr h="330526"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latin typeface="Quicksand" panose="02070303000000060000" pitchFamily="18" charset="77"/>
                        </a:rPr>
                        <a:t>Row heading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miter lim="800000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1270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latin typeface="Quicksand" panose="02070303000000060000" pitchFamily="18" charset="77"/>
                        </a:rPr>
                        <a:t>1,200,000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1270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latin typeface="Quicksand" panose="02070303000000060000" pitchFamily="18" charset="77"/>
                        </a:rPr>
                        <a:t>1,400,000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1270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latin typeface="Quicksand" panose="02070303000000060000" pitchFamily="18" charset="77"/>
                        </a:rPr>
                        <a:t>-14%</a:t>
                      </a:r>
                    </a:p>
                  </a:txBody>
                  <a:tcPr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1270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937089168"/>
                  </a:ext>
                </a:extLst>
              </a:tr>
              <a:tr h="362374"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latin typeface="Quicksand" panose="02070303000000060000" pitchFamily="18" charset="77"/>
                        </a:rPr>
                        <a:t>Row heading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miter lim="800000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1270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latin typeface="Quicksand" panose="02070303000000060000" pitchFamily="18" charset="77"/>
                        </a:rPr>
                        <a:t>1,000,000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1270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latin typeface="Quicksand" panose="02070303000000060000" pitchFamily="18" charset="77"/>
                        </a:rPr>
                        <a:t>800,000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1270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latin typeface="Quicksand" panose="02070303000000060000" pitchFamily="18" charset="77"/>
                        </a:rPr>
                        <a:t>+25%</a:t>
                      </a:r>
                    </a:p>
                  </a:txBody>
                  <a:tcPr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1270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31597798"/>
                  </a:ext>
                </a:extLst>
              </a:tr>
              <a:tr h="321193"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latin typeface="Quicksand" panose="02070303000000060000" pitchFamily="18" charset="77"/>
                        </a:rPr>
                        <a:t>Row heading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miter lim="800000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1270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latin typeface="Quicksand" panose="02070303000000060000" pitchFamily="18" charset="77"/>
                        </a:rPr>
                        <a:t>40%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1270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latin typeface="Quicksand" panose="02070303000000060000" pitchFamily="18" charset="77"/>
                        </a:rPr>
                        <a:t>36%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1270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latin typeface="Quicksand" panose="02070303000000060000" pitchFamily="18" charset="77"/>
                        </a:rPr>
                        <a:t>+4%</a:t>
                      </a:r>
                    </a:p>
                  </a:txBody>
                  <a:tcPr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1270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194376521"/>
                  </a:ext>
                </a:extLst>
              </a:tr>
              <a:tr h="371107"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rgbClr val="222233"/>
                          </a:solidFill>
                          <a:latin typeface="Quicksand" panose="02070303000000060000" pitchFamily="18" charset="77"/>
                        </a:rPr>
                        <a:t>Row result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miter lim="800000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1270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22233">
                        <a:alpha val="2500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rgbClr val="222233"/>
                          </a:solidFill>
                          <a:latin typeface="Quicksand" panose="02070303000000060000" pitchFamily="18" charset="77"/>
                        </a:rPr>
                        <a:t>5,000,000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1270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22233">
                        <a:alpha val="2500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rgbClr val="222233"/>
                          </a:solidFill>
                          <a:latin typeface="Quicksand" panose="02070303000000060000" pitchFamily="18" charset="77"/>
                        </a:rPr>
                        <a:t>4,500,000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1270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22233">
                        <a:alpha val="2500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rgbClr val="222233"/>
                          </a:solidFill>
                          <a:latin typeface="Quicksand" panose="02070303000000060000" pitchFamily="18" charset="77"/>
                        </a:rPr>
                        <a:t>+11%</a:t>
                      </a:r>
                    </a:p>
                  </a:txBody>
                  <a:tcPr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1270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22233">
                        <a:alpha val="25005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18266800"/>
                  </a:ext>
                </a:extLst>
              </a:tr>
            </a:tbl>
          </a:graphicData>
        </a:graphic>
      </p:graphicFrame>
      <p:sp>
        <p:nvSpPr>
          <p:cNvPr id="10" name="Date Placeholder 1">
            <a:extLst>
              <a:ext uri="{FF2B5EF4-FFF2-40B4-BE49-F238E27FC236}">
                <a16:creationId xmlns:a16="http://schemas.microsoft.com/office/drawing/2014/main" id="{B907ECE0-7B7F-2CB0-8C25-CB34B503FAD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588909" y="6422539"/>
            <a:ext cx="2372360" cy="228600"/>
          </a:xfrm>
          <a:prstGeom prst="rect">
            <a:avLst/>
          </a:prstGeom>
        </p:spPr>
        <p:txBody>
          <a:bodyPr anchor="ctr"/>
          <a:lstStyle>
            <a:lvl1pPr algn="r">
              <a:defRPr sz="1200">
                <a:solidFill>
                  <a:srgbClr val="FDFAFF"/>
                </a:solidFill>
                <a:latin typeface="+mn-lt"/>
              </a:defRPr>
            </a:lvl1pPr>
          </a:lstStyle>
          <a:p>
            <a:r>
              <a:rPr lang="en-GB"/>
              <a:t>© Xoserve </a:t>
            </a:r>
            <a:r>
              <a:rPr lang="en-US"/>
              <a:t>June 2025</a:t>
            </a:r>
          </a:p>
        </p:txBody>
      </p:sp>
    </p:spTree>
    <p:extLst>
      <p:ext uri="{BB962C8B-B14F-4D97-AF65-F5344CB8AC3E}">
        <p14:creationId xmlns:p14="http://schemas.microsoft.com/office/powerpoint/2010/main" val="102476398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white background with a rainbow of colors&#10;&#10;AI-generated content may be incorrect.">
            <a:extLst>
              <a:ext uri="{FF2B5EF4-FFF2-40B4-BE49-F238E27FC236}">
                <a16:creationId xmlns:a16="http://schemas.microsoft.com/office/drawing/2014/main" id="{62042603-96B8-70E2-314D-7D2E8A67A41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t="90700"/>
          <a:stretch/>
        </p:blipFill>
        <p:spPr>
          <a:xfrm>
            <a:off x="0" y="6230066"/>
            <a:ext cx="12192000" cy="637765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AD0B519B-BBBC-3E6B-B3FD-A990F5FAAF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5270" y="365125"/>
            <a:ext cx="10634614" cy="637765"/>
          </a:xfrm>
        </p:spPr>
        <p:txBody>
          <a:bodyPr>
            <a:noAutofit/>
          </a:bodyPr>
          <a:lstStyle>
            <a:lvl1pPr>
              <a:defRPr sz="4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pic>
        <p:nvPicPr>
          <p:cNvPr id="8" name="Picture 7" descr="A black and blue symbol&#10;&#10;AI-generated content may be incorrect.">
            <a:extLst>
              <a:ext uri="{FF2B5EF4-FFF2-40B4-BE49-F238E27FC236}">
                <a16:creationId xmlns:a16="http://schemas.microsoft.com/office/drawing/2014/main" id="{30F2DCBC-4909-B035-C95F-C259DF36079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71789" y="439420"/>
            <a:ext cx="553782" cy="489174"/>
          </a:xfrm>
          <a:prstGeom prst="rect">
            <a:avLst/>
          </a:prstGeom>
        </p:spPr>
      </p:pic>
      <p:sp>
        <p:nvSpPr>
          <p:cNvPr id="12" name="Text Placeholder 29">
            <a:extLst>
              <a:ext uri="{FF2B5EF4-FFF2-40B4-BE49-F238E27FC236}">
                <a16:creationId xmlns:a16="http://schemas.microsoft.com/office/drawing/2014/main" id="{826AD5E9-9AB6-4C89-2163-CB950EA541B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95268" y="1105319"/>
            <a:ext cx="10634615" cy="1033831"/>
          </a:xfrm>
        </p:spPr>
        <p:txBody>
          <a:bodyPr anchor="t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600" b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pPr lvl="0"/>
            <a:r>
              <a:rPr lang="en-US"/>
              <a:t>Text Here</a:t>
            </a:r>
          </a:p>
        </p:txBody>
      </p:sp>
      <p:graphicFrame>
        <p:nvGraphicFramePr>
          <p:cNvPr id="13" name="Table Placeholder 3">
            <a:extLst>
              <a:ext uri="{FF2B5EF4-FFF2-40B4-BE49-F238E27FC236}">
                <a16:creationId xmlns:a16="http://schemas.microsoft.com/office/drawing/2014/main" id="{15627A5E-B839-9BBC-355E-AD6C1F3075BF}"/>
              </a:ext>
            </a:extLst>
          </p:cNvPr>
          <p:cNvGraphicFramePr>
            <a:graphicFrameLocks/>
          </p:cNvGraphicFramePr>
          <p:nvPr userDrawn="1">
            <p:extLst>
              <p:ext uri="{D42A27DB-BD31-4B8C-83A1-F6EECF244321}">
                <p14:modId xmlns:p14="http://schemas.microsoft.com/office/powerpoint/2010/main" val="2231478348"/>
              </p:ext>
            </p:extLst>
          </p:nvPr>
        </p:nvGraphicFramePr>
        <p:xfrm>
          <a:off x="416952" y="2830674"/>
          <a:ext cx="11358096" cy="3047613"/>
        </p:xfrm>
        <a:graphic>
          <a:graphicData uri="http://schemas.openxmlformats.org/drawingml/2006/table">
            <a:tbl>
              <a:tblPr firstRow="1" bandRow="1">
                <a:tableStyleId>{7E9639D4-E3E2-4D34-9284-5A2195B3D0D7}</a:tableStyleId>
              </a:tblPr>
              <a:tblGrid>
                <a:gridCol w="2839524">
                  <a:extLst>
                    <a:ext uri="{9D8B030D-6E8A-4147-A177-3AD203B41FA5}">
                      <a16:colId xmlns:a16="http://schemas.microsoft.com/office/drawing/2014/main" val="130956065"/>
                    </a:ext>
                  </a:extLst>
                </a:gridCol>
                <a:gridCol w="2839524">
                  <a:extLst>
                    <a:ext uri="{9D8B030D-6E8A-4147-A177-3AD203B41FA5}">
                      <a16:colId xmlns:a16="http://schemas.microsoft.com/office/drawing/2014/main" val="2749965458"/>
                    </a:ext>
                  </a:extLst>
                </a:gridCol>
                <a:gridCol w="2839524">
                  <a:extLst>
                    <a:ext uri="{9D8B030D-6E8A-4147-A177-3AD203B41FA5}">
                      <a16:colId xmlns:a16="http://schemas.microsoft.com/office/drawing/2014/main" val="2116711163"/>
                    </a:ext>
                  </a:extLst>
                </a:gridCol>
                <a:gridCol w="2839524">
                  <a:extLst>
                    <a:ext uri="{9D8B030D-6E8A-4147-A177-3AD203B41FA5}">
                      <a16:colId xmlns:a16="http://schemas.microsoft.com/office/drawing/2014/main" val="1186885001"/>
                    </a:ext>
                  </a:extLst>
                </a:gridCol>
              </a:tblGrid>
              <a:tr h="553700">
                <a:tc>
                  <a:txBody>
                    <a:bodyPr/>
                    <a:lstStyle/>
                    <a:p>
                      <a:pPr algn="ctr"/>
                      <a:r>
                        <a:rPr lang="en-US" sz="1600">
                          <a:latin typeface="Quicksand" panose="02070303000000060000" pitchFamily="18" charset="77"/>
                        </a:rPr>
                        <a:t>Lorem ipsum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miter lim="800000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1270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847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>
                          <a:latin typeface="Quicksand" panose="02070303000000060000" pitchFamily="18" charset="77"/>
                        </a:rPr>
                        <a:t>Heading 1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1270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847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>
                          <a:latin typeface="Quicksand" panose="02070303000000060000" pitchFamily="18" charset="77"/>
                        </a:rPr>
                        <a:t>Heading 2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1270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847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>
                          <a:latin typeface="Quicksand" panose="02070303000000060000" pitchFamily="18" charset="77"/>
                        </a:rPr>
                        <a:t>Heading 3</a:t>
                      </a:r>
                    </a:p>
                  </a:txBody>
                  <a:tcPr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1270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847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41017008"/>
                  </a:ext>
                </a:extLst>
              </a:tr>
              <a:tr h="458294">
                <a:tc>
                  <a:txBody>
                    <a:bodyPr/>
                    <a:lstStyle/>
                    <a:p>
                      <a:pPr algn="ctr"/>
                      <a:r>
                        <a:rPr lang="en-US" sz="1600">
                          <a:latin typeface="Quicksand" panose="02070303000000060000" pitchFamily="18" charset="77"/>
                        </a:rPr>
                        <a:t>Row heading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miter lim="800000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1270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>
                          <a:latin typeface="Quicksand" panose="02070303000000060000" pitchFamily="18" charset="77"/>
                        </a:rPr>
                        <a:t>2,500,000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1270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>
                          <a:latin typeface="Quicksand" panose="02070303000000060000" pitchFamily="18" charset="77"/>
                        </a:rPr>
                        <a:t>2,200,000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1270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>
                          <a:latin typeface="Quicksand" panose="02070303000000060000" pitchFamily="18" charset="77"/>
                        </a:rPr>
                        <a:t>+14%</a:t>
                      </a:r>
                    </a:p>
                  </a:txBody>
                  <a:tcPr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1270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511888340"/>
                  </a:ext>
                </a:extLst>
              </a:tr>
              <a:tr h="485725">
                <a:tc>
                  <a:txBody>
                    <a:bodyPr/>
                    <a:lstStyle/>
                    <a:p>
                      <a:pPr algn="ctr"/>
                      <a:r>
                        <a:rPr lang="en-US" sz="1600">
                          <a:latin typeface="Quicksand" panose="02070303000000060000" pitchFamily="18" charset="77"/>
                        </a:rPr>
                        <a:t>Row heading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miter lim="800000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1270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>
                          <a:latin typeface="Quicksand" panose="02070303000000060000" pitchFamily="18" charset="77"/>
                        </a:rPr>
                        <a:t>1,200,000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1270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>
                          <a:latin typeface="Quicksand" panose="02070303000000060000" pitchFamily="18" charset="77"/>
                        </a:rPr>
                        <a:t>1,400,000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1270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>
                          <a:latin typeface="Quicksand" panose="02070303000000060000" pitchFamily="18" charset="77"/>
                        </a:rPr>
                        <a:t>-14%</a:t>
                      </a:r>
                    </a:p>
                  </a:txBody>
                  <a:tcPr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1270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937089168"/>
                  </a:ext>
                </a:extLst>
              </a:tr>
              <a:tr h="532525">
                <a:tc>
                  <a:txBody>
                    <a:bodyPr/>
                    <a:lstStyle/>
                    <a:p>
                      <a:pPr algn="ctr"/>
                      <a:r>
                        <a:rPr lang="en-US" sz="1600">
                          <a:latin typeface="Quicksand" panose="02070303000000060000" pitchFamily="18" charset="77"/>
                        </a:rPr>
                        <a:t>Row heading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miter lim="800000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1270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>
                          <a:latin typeface="Quicksand" panose="02070303000000060000" pitchFamily="18" charset="77"/>
                        </a:rPr>
                        <a:t>1,000,000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1270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>
                          <a:latin typeface="Quicksand" panose="02070303000000060000" pitchFamily="18" charset="77"/>
                        </a:rPr>
                        <a:t>800,000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1270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>
                          <a:latin typeface="Quicksand" panose="02070303000000060000" pitchFamily="18" charset="77"/>
                        </a:rPr>
                        <a:t>+25%</a:t>
                      </a:r>
                    </a:p>
                  </a:txBody>
                  <a:tcPr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1270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31597798"/>
                  </a:ext>
                </a:extLst>
              </a:tr>
              <a:tr h="472009">
                <a:tc>
                  <a:txBody>
                    <a:bodyPr/>
                    <a:lstStyle/>
                    <a:p>
                      <a:pPr algn="ctr"/>
                      <a:r>
                        <a:rPr lang="en-US" sz="1600">
                          <a:latin typeface="Quicksand" panose="02070303000000060000" pitchFamily="18" charset="77"/>
                        </a:rPr>
                        <a:t>Row heading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miter lim="800000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1270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>
                          <a:latin typeface="Quicksand" panose="02070303000000060000" pitchFamily="18" charset="77"/>
                        </a:rPr>
                        <a:t>40%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1270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>
                          <a:latin typeface="Quicksand" panose="02070303000000060000" pitchFamily="18" charset="77"/>
                        </a:rPr>
                        <a:t>36%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1270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>
                          <a:latin typeface="Quicksand" panose="02070303000000060000" pitchFamily="18" charset="77"/>
                        </a:rPr>
                        <a:t>+4%</a:t>
                      </a:r>
                    </a:p>
                  </a:txBody>
                  <a:tcPr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1270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194376521"/>
                  </a:ext>
                </a:extLst>
              </a:tr>
              <a:tr h="545360">
                <a:tc>
                  <a:txBody>
                    <a:bodyPr/>
                    <a:lstStyle/>
                    <a:p>
                      <a:pPr algn="ctr"/>
                      <a:r>
                        <a:rPr lang="en-US" sz="160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Quicksand" panose="02070303000000060000" pitchFamily="18" charset="77"/>
                        </a:rPr>
                        <a:t>Row result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miter lim="800000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1270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  <a:alpha val="49733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Quicksand" panose="02070303000000060000" pitchFamily="18" charset="77"/>
                        </a:rPr>
                        <a:t>5,000,000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1270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  <a:alpha val="49733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Quicksand" panose="02070303000000060000" pitchFamily="18" charset="77"/>
                        </a:rPr>
                        <a:t>4,500,000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1270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  <a:alpha val="49733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Quicksand" panose="02070303000000060000" pitchFamily="18" charset="77"/>
                        </a:rPr>
                        <a:t>+11%</a:t>
                      </a:r>
                    </a:p>
                  </a:txBody>
                  <a:tcPr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1270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  <a:alpha val="49733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18266800"/>
                  </a:ext>
                </a:extLst>
              </a:tr>
            </a:tbl>
          </a:graphicData>
        </a:graphic>
      </p:graphicFrame>
      <p:sp>
        <p:nvSpPr>
          <p:cNvPr id="3" name="Date Placeholder 1">
            <a:extLst>
              <a:ext uri="{FF2B5EF4-FFF2-40B4-BE49-F238E27FC236}">
                <a16:creationId xmlns:a16="http://schemas.microsoft.com/office/drawing/2014/main" id="{CD96CB06-2D9B-9E36-399E-118EAF3EF01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588909" y="6422539"/>
            <a:ext cx="2372360" cy="228600"/>
          </a:xfrm>
          <a:prstGeom prst="rect">
            <a:avLst/>
          </a:prstGeom>
        </p:spPr>
        <p:txBody>
          <a:bodyPr anchor="ctr"/>
          <a:lstStyle>
            <a:lvl1pPr algn="r">
              <a:defRPr sz="1200">
                <a:solidFill>
                  <a:srgbClr val="FDFAFF"/>
                </a:solidFill>
                <a:latin typeface="+mn-lt"/>
              </a:defRPr>
            </a:lvl1pPr>
          </a:lstStyle>
          <a:p>
            <a:r>
              <a:rPr lang="en-GB"/>
              <a:t>© Xoserve </a:t>
            </a:r>
            <a:r>
              <a:rPr lang="en-US"/>
              <a:t>June 2025</a:t>
            </a:r>
          </a:p>
        </p:txBody>
      </p:sp>
    </p:spTree>
    <p:extLst>
      <p:ext uri="{BB962C8B-B14F-4D97-AF65-F5344CB8AC3E}">
        <p14:creationId xmlns:p14="http://schemas.microsoft.com/office/powerpoint/2010/main" val="167393746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t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white background with a rainbow of colors&#10;&#10;AI-generated content may be incorrect.">
            <a:extLst>
              <a:ext uri="{FF2B5EF4-FFF2-40B4-BE49-F238E27FC236}">
                <a16:creationId xmlns:a16="http://schemas.microsoft.com/office/drawing/2014/main" id="{62042603-96B8-70E2-314D-7D2E8A67A41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t="90700"/>
          <a:stretch/>
        </p:blipFill>
        <p:spPr>
          <a:xfrm>
            <a:off x="0" y="6230066"/>
            <a:ext cx="12192000" cy="637765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AD0B519B-BBBC-3E6B-B3FD-A990F5FAAF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5270" y="365125"/>
            <a:ext cx="10634614" cy="637765"/>
          </a:xfrm>
        </p:spPr>
        <p:txBody>
          <a:bodyPr>
            <a:noAutofit/>
          </a:bodyPr>
          <a:lstStyle>
            <a:lvl1pPr>
              <a:defRPr sz="4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pic>
        <p:nvPicPr>
          <p:cNvPr id="8" name="Picture 7" descr="A black and blue symbol&#10;&#10;AI-generated content may be incorrect.">
            <a:extLst>
              <a:ext uri="{FF2B5EF4-FFF2-40B4-BE49-F238E27FC236}">
                <a16:creationId xmlns:a16="http://schemas.microsoft.com/office/drawing/2014/main" id="{30F2DCBC-4909-B035-C95F-C259DF36079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71789" y="439420"/>
            <a:ext cx="553782" cy="489174"/>
          </a:xfrm>
          <a:prstGeom prst="rect">
            <a:avLst/>
          </a:prstGeom>
        </p:spPr>
      </p:pic>
      <p:sp>
        <p:nvSpPr>
          <p:cNvPr id="12" name="Text Placeholder 29">
            <a:extLst>
              <a:ext uri="{FF2B5EF4-FFF2-40B4-BE49-F238E27FC236}">
                <a16:creationId xmlns:a16="http://schemas.microsoft.com/office/drawing/2014/main" id="{826AD5E9-9AB6-4C89-2163-CB950EA541B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95268" y="1105319"/>
            <a:ext cx="10634615" cy="1033831"/>
          </a:xfrm>
        </p:spPr>
        <p:txBody>
          <a:bodyPr anchor="t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600" b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pPr lvl="0"/>
            <a:r>
              <a:rPr lang="en-US"/>
              <a:t>Text Here</a:t>
            </a:r>
          </a:p>
        </p:txBody>
      </p:sp>
      <p:graphicFrame>
        <p:nvGraphicFramePr>
          <p:cNvPr id="13" name="Table Placeholder 3">
            <a:extLst>
              <a:ext uri="{FF2B5EF4-FFF2-40B4-BE49-F238E27FC236}">
                <a16:creationId xmlns:a16="http://schemas.microsoft.com/office/drawing/2014/main" id="{15627A5E-B839-9BBC-355E-AD6C1F3075BF}"/>
              </a:ext>
            </a:extLst>
          </p:cNvPr>
          <p:cNvGraphicFramePr>
            <a:graphicFrameLocks/>
          </p:cNvGraphicFramePr>
          <p:nvPr userDrawn="1">
            <p:extLst>
              <p:ext uri="{D42A27DB-BD31-4B8C-83A1-F6EECF244321}">
                <p14:modId xmlns:p14="http://schemas.microsoft.com/office/powerpoint/2010/main" val="2725655231"/>
              </p:ext>
            </p:extLst>
          </p:nvPr>
        </p:nvGraphicFramePr>
        <p:xfrm>
          <a:off x="416952" y="2830674"/>
          <a:ext cx="11358096" cy="3047613"/>
        </p:xfrm>
        <a:graphic>
          <a:graphicData uri="http://schemas.openxmlformats.org/drawingml/2006/table">
            <a:tbl>
              <a:tblPr firstRow="1" bandRow="1">
                <a:tableStyleId>{7E9639D4-E3E2-4D34-9284-5A2195B3D0D7}</a:tableStyleId>
              </a:tblPr>
              <a:tblGrid>
                <a:gridCol w="2839524">
                  <a:extLst>
                    <a:ext uri="{9D8B030D-6E8A-4147-A177-3AD203B41FA5}">
                      <a16:colId xmlns:a16="http://schemas.microsoft.com/office/drawing/2014/main" val="130956065"/>
                    </a:ext>
                  </a:extLst>
                </a:gridCol>
                <a:gridCol w="2839524">
                  <a:extLst>
                    <a:ext uri="{9D8B030D-6E8A-4147-A177-3AD203B41FA5}">
                      <a16:colId xmlns:a16="http://schemas.microsoft.com/office/drawing/2014/main" val="2749965458"/>
                    </a:ext>
                  </a:extLst>
                </a:gridCol>
                <a:gridCol w="2839524">
                  <a:extLst>
                    <a:ext uri="{9D8B030D-6E8A-4147-A177-3AD203B41FA5}">
                      <a16:colId xmlns:a16="http://schemas.microsoft.com/office/drawing/2014/main" val="2116711163"/>
                    </a:ext>
                  </a:extLst>
                </a:gridCol>
                <a:gridCol w="2839524">
                  <a:extLst>
                    <a:ext uri="{9D8B030D-6E8A-4147-A177-3AD203B41FA5}">
                      <a16:colId xmlns:a16="http://schemas.microsoft.com/office/drawing/2014/main" val="1186885001"/>
                    </a:ext>
                  </a:extLst>
                </a:gridCol>
              </a:tblGrid>
              <a:tr h="553700">
                <a:tc>
                  <a:txBody>
                    <a:bodyPr/>
                    <a:lstStyle/>
                    <a:p>
                      <a:pPr algn="ctr"/>
                      <a:r>
                        <a:rPr lang="en-US" sz="1600">
                          <a:latin typeface="Quicksand" panose="02070303000000060000" pitchFamily="18" charset="77"/>
                        </a:rPr>
                        <a:t>Lorem ipsum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miter lim="800000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1270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2223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>
                          <a:latin typeface="Quicksand" panose="02070303000000060000" pitchFamily="18" charset="77"/>
                        </a:rPr>
                        <a:t>Heading 1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1270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2223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>
                          <a:latin typeface="Quicksand" panose="02070303000000060000" pitchFamily="18" charset="77"/>
                        </a:rPr>
                        <a:t>Heading 2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1270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2223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>
                          <a:latin typeface="Quicksand" panose="02070303000000060000" pitchFamily="18" charset="77"/>
                        </a:rPr>
                        <a:t>Heading 3</a:t>
                      </a:r>
                    </a:p>
                  </a:txBody>
                  <a:tcPr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1270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2223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41017008"/>
                  </a:ext>
                </a:extLst>
              </a:tr>
              <a:tr h="458294">
                <a:tc>
                  <a:txBody>
                    <a:bodyPr/>
                    <a:lstStyle/>
                    <a:p>
                      <a:pPr algn="ctr"/>
                      <a:r>
                        <a:rPr lang="en-US" sz="1600">
                          <a:latin typeface="Quicksand" panose="02070303000000060000" pitchFamily="18" charset="77"/>
                        </a:rPr>
                        <a:t>Row heading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miter lim="800000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1270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>
                          <a:latin typeface="Quicksand" panose="02070303000000060000" pitchFamily="18" charset="77"/>
                        </a:rPr>
                        <a:t>2,500,000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1270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>
                          <a:latin typeface="Quicksand" panose="02070303000000060000" pitchFamily="18" charset="77"/>
                        </a:rPr>
                        <a:t>2,200,000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1270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>
                          <a:latin typeface="Quicksand" panose="02070303000000060000" pitchFamily="18" charset="77"/>
                        </a:rPr>
                        <a:t>+14%</a:t>
                      </a:r>
                    </a:p>
                  </a:txBody>
                  <a:tcPr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1270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511888340"/>
                  </a:ext>
                </a:extLst>
              </a:tr>
              <a:tr h="485725">
                <a:tc>
                  <a:txBody>
                    <a:bodyPr/>
                    <a:lstStyle/>
                    <a:p>
                      <a:pPr algn="ctr"/>
                      <a:r>
                        <a:rPr lang="en-US" sz="1600">
                          <a:latin typeface="Quicksand" panose="02070303000000060000" pitchFamily="18" charset="77"/>
                        </a:rPr>
                        <a:t>Row heading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miter lim="800000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1270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>
                          <a:latin typeface="Quicksand" panose="02070303000000060000" pitchFamily="18" charset="77"/>
                        </a:rPr>
                        <a:t>1,200,000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1270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>
                          <a:latin typeface="Quicksand" panose="02070303000000060000" pitchFamily="18" charset="77"/>
                        </a:rPr>
                        <a:t>1,400,000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1270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>
                          <a:latin typeface="Quicksand" panose="02070303000000060000" pitchFamily="18" charset="77"/>
                        </a:rPr>
                        <a:t>-14%</a:t>
                      </a:r>
                    </a:p>
                  </a:txBody>
                  <a:tcPr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1270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937089168"/>
                  </a:ext>
                </a:extLst>
              </a:tr>
              <a:tr h="532525">
                <a:tc>
                  <a:txBody>
                    <a:bodyPr/>
                    <a:lstStyle/>
                    <a:p>
                      <a:pPr algn="ctr"/>
                      <a:r>
                        <a:rPr lang="en-US" sz="1600">
                          <a:latin typeface="Quicksand" panose="02070303000000060000" pitchFamily="18" charset="77"/>
                        </a:rPr>
                        <a:t>Row heading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miter lim="800000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1270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>
                          <a:latin typeface="Quicksand" panose="02070303000000060000" pitchFamily="18" charset="77"/>
                        </a:rPr>
                        <a:t>1,000,000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1270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>
                          <a:latin typeface="Quicksand" panose="02070303000000060000" pitchFamily="18" charset="77"/>
                        </a:rPr>
                        <a:t>800,000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1270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>
                          <a:latin typeface="Quicksand" panose="02070303000000060000" pitchFamily="18" charset="77"/>
                        </a:rPr>
                        <a:t>+25%</a:t>
                      </a:r>
                    </a:p>
                  </a:txBody>
                  <a:tcPr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1270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31597798"/>
                  </a:ext>
                </a:extLst>
              </a:tr>
              <a:tr h="472009">
                <a:tc>
                  <a:txBody>
                    <a:bodyPr/>
                    <a:lstStyle/>
                    <a:p>
                      <a:pPr algn="ctr"/>
                      <a:r>
                        <a:rPr lang="en-US" sz="1600">
                          <a:latin typeface="Quicksand" panose="02070303000000060000" pitchFamily="18" charset="77"/>
                        </a:rPr>
                        <a:t>Row heading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miter lim="800000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1270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>
                          <a:latin typeface="Quicksand" panose="02070303000000060000" pitchFamily="18" charset="77"/>
                        </a:rPr>
                        <a:t>40%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1270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>
                          <a:latin typeface="Quicksand" panose="02070303000000060000" pitchFamily="18" charset="77"/>
                        </a:rPr>
                        <a:t>36%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1270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>
                          <a:latin typeface="Quicksand" panose="02070303000000060000" pitchFamily="18" charset="77"/>
                        </a:rPr>
                        <a:t>+4%</a:t>
                      </a:r>
                    </a:p>
                  </a:txBody>
                  <a:tcPr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1270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194376521"/>
                  </a:ext>
                </a:extLst>
              </a:tr>
              <a:tr h="545360">
                <a:tc>
                  <a:txBody>
                    <a:bodyPr/>
                    <a:lstStyle/>
                    <a:p>
                      <a:pPr algn="ctr"/>
                      <a:r>
                        <a:rPr lang="en-US" sz="1600">
                          <a:solidFill>
                            <a:schemeClr val="bg1"/>
                          </a:solidFill>
                          <a:latin typeface="Quicksand" panose="02070303000000060000" pitchFamily="18" charset="77"/>
                        </a:rPr>
                        <a:t>Row result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miter lim="800000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1270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88858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>
                          <a:solidFill>
                            <a:schemeClr val="bg1"/>
                          </a:solidFill>
                          <a:latin typeface="Quicksand" panose="02070303000000060000" pitchFamily="18" charset="77"/>
                        </a:rPr>
                        <a:t>5,000,000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1270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88858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>
                          <a:solidFill>
                            <a:schemeClr val="bg1"/>
                          </a:solidFill>
                          <a:latin typeface="Quicksand" panose="02070303000000060000" pitchFamily="18" charset="77"/>
                        </a:rPr>
                        <a:t>4,500,000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1270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88858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>
                          <a:solidFill>
                            <a:schemeClr val="bg1"/>
                          </a:solidFill>
                          <a:latin typeface="Quicksand" panose="02070303000000060000" pitchFamily="18" charset="77"/>
                        </a:rPr>
                        <a:t>+11%</a:t>
                      </a:r>
                    </a:p>
                  </a:txBody>
                  <a:tcPr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1270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88858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18266800"/>
                  </a:ext>
                </a:extLst>
              </a:tr>
            </a:tbl>
          </a:graphicData>
        </a:graphic>
      </p:graphicFrame>
      <p:sp>
        <p:nvSpPr>
          <p:cNvPr id="3" name="Date Placeholder 1">
            <a:extLst>
              <a:ext uri="{FF2B5EF4-FFF2-40B4-BE49-F238E27FC236}">
                <a16:creationId xmlns:a16="http://schemas.microsoft.com/office/drawing/2014/main" id="{EAD50D74-4BF8-0235-1EE0-ACF35AF5DA9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588909" y="6422539"/>
            <a:ext cx="2372360" cy="228600"/>
          </a:xfrm>
          <a:prstGeom prst="rect">
            <a:avLst/>
          </a:prstGeom>
        </p:spPr>
        <p:txBody>
          <a:bodyPr anchor="ctr"/>
          <a:lstStyle>
            <a:lvl1pPr algn="r">
              <a:defRPr sz="1200">
                <a:solidFill>
                  <a:srgbClr val="FDFAFF"/>
                </a:solidFill>
                <a:latin typeface="+mn-lt"/>
              </a:defRPr>
            </a:lvl1pPr>
          </a:lstStyle>
          <a:p>
            <a:r>
              <a:rPr lang="en-GB"/>
              <a:t>© Xoserve </a:t>
            </a:r>
            <a:r>
              <a:rPr lang="en-US"/>
              <a:t>June 2025</a:t>
            </a:r>
          </a:p>
        </p:txBody>
      </p:sp>
    </p:spTree>
    <p:extLst>
      <p:ext uri="{BB962C8B-B14F-4D97-AF65-F5344CB8AC3E}">
        <p14:creationId xmlns:p14="http://schemas.microsoft.com/office/powerpoint/2010/main" val="226460116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white background with a rainbow of colors&#10;&#10;AI-generated content may be incorrect.">
            <a:extLst>
              <a:ext uri="{FF2B5EF4-FFF2-40B4-BE49-F238E27FC236}">
                <a16:creationId xmlns:a16="http://schemas.microsoft.com/office/drawing/2014/main" id="{62042603-96B8-70E2-314D-7D2E8A67A41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t="90700"/>
          <a:stretch/>
        </p:blipFill>
        <p:spPr>
          <a:xfrm>
            <a:off x="0" y="6230066"/>
            <a:ext cx="12192000" cy="637765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AD0B519B-BBBC-3E6B-B3FD-A990F5FAAF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5270" y="365125"/>
            <a:ext cx="10634614" cy="637765"/>
          </a:xfrm>
        </p:spPr>
        <p:txBody>
          <a:bodyPr>
            <a:noAutofit/>
          </a:bodyPr>
          <a:lstStyle>
            <a:lvl1pPr>
              <a:defRPr sz="4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pic>
        <p:nvPicPr>
          <p:cNvPr id="8" name="Picture 7" descr="A black and blue symbol&#10;&#10;AI-generated content may be incorrect.">
            <a:extLst>
              <a:ext uri="{FF2B5EF4-FFF2-40B4-BE49-F238E27FC236}">
                <a16:creationId xmlns:a16="http://schemas.microsoft.com/office/drawing/2014/main" id="{30F2DCBC-4909-B035-C95F-C259DF36079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71789" y="439420"/>
            <a:ext cx="553782" cy="489174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1E0AD5C-A288-647C-63EC-D6DA7AB9EB9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588909" y="6422539"/>
            <a:ext cx="2372360" cy="228600"/>
          </a:xfrm>
          <a:prstGeom prst="rect">
            <a:avLst/>
          </a:prstGeom>
        </p:spPr>
        <p:txBody>
          <a:bodyPr anchor="ctr"/>
          <a:lstStyle>
            <a:lvl1pPr algn="r">
              <a:defRPr sz="1200">
                <a:solidFill>
                  <a:srgbClr val="FDFAFF"/>
                </a:solidFill>
                <a:latin typeface="+mn-lt"/>
              </a:defRPr>
            </a:lvl1pPr>
          </a:lstStyle>
          <a:p>
            <a:r>
              <a:rPr lang="en-GB"/>
              <a:t>© Xoserve </a:t>
            </a:r>
            <a:r>
              <a:rPr lang="en-US"/>
              <a:t>June 2025</a:t>
            </a:r>
          </a:p>
        </p:txBody>
      </p:sp>
    </p:spTree>
    <p:extLst>
      <p:ext uri="{BB962C8B-B14F-4D97-AF65-F5344CB8AC3E}">
        <p14:creationId xmlns:p14="http://schemas.microsoft.com/office/powerpoint/2010/main" val="132317783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white background with a rainbow of colors&#10;&#10;AI-generated content may be incorrect.">
            <a:extLst>
              <a:ext uri="{FF2B5EF4-FFF2-40B4-BE49-F238E27FC236}">
                <a16:creationId xmlns:a16="http://schemas.microsoft.com/office/drawing/2014/main" id="{62042603-96B8-70E2-314D-7D2E8A67A41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t="90700"/>
          <a:stretch/>
        </p:blipFill>
        <p:spPr>
          <a:xfrm>
            <a:off x="0" y="6230066"/>
            <a:ext cx="12192000" cy="637765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B7D1F388-6F8F-470F-C199-6DF89CDEC48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5787" t="26643" r="5787" b="26643"/>
          <a:stretch/>
        </p:blipFill>
        <p:spPr>
          <a:xfrm>
            <a:off x="3834581" y="928594"/>
            <a:ext cx="4522838" cy="853352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F2E59C4-98F9-824B-1C7E-F73C00F7BAD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588909" y="6422539"/>
            <a:ext cx="2372360" cy="228600"/>
          </a:xfrm>
          <a:prstGeom prst="rect">
            <a:avLst/>
          </a:prstGeom>
        </p:spPr>
        <p:txBody>
          <a:bodyPr anchor="ctr"/>
          <a:lstStyle>
            <a:lvl1pPr algn="r">
              <a:defRPr sz="1200">
                <a:solidFill>
                  <a:srgbClr val="FDFAFF"/>
                </a:solidFill>
                <a:latin typeface="+mn-lt"/>
              </a:defRPr>
            </a:lvl1pPr>
          </a:lstStyle>
          <a:p>
            <a:r>
              <a:rPr lang="en-GB"/>
              <a:t>© Xoserve </a:t>
            </a:r>
            <a:r>
              <a:rPr lang="en-US"/>
              <a:t>June 2025</a:t>
            </a:r>
          </a:p>
        </p:txBody>
      </p:sp>
    </p:spTree>
    <p:extLst>
      <p:ext uri="{BB962C8B-B14F-4D97-AF65-F5344CB8AC3E}">
        <p14:creationId xmlns:p14="http://schemas.microsoft.com/office/powerpoint/2010/main" val="5885085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631DE3-B82E-C45E-60B9-5A20FB798F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6038" y="1053297"/>
            <a:ext cx="4543532" cy="2451903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7" name="Date Placeholder 1">
            <a:extLst>
              <a:ext uri="{FF2B5EF4-FFF2-40B4-BE49-F238E27FC236}">
                <a16:creationId xmlns:a16="http://schemas.microsoft.com/office/drawing/2014/main" id="{0CA4D6C0-8473-EA98-6987-FBC73FC12AF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588909" y="6422539"/>
            <a:ext cx="2372360" cy="228600"/>
          </a:xfrm>
          <a:prstGeom prst="rect">
            <a:avLst/>
          </a:prstGeom>
        </p:spPr>
        <p:txBody>
          <a:bodyPr anchor="ctr"/>
          <a:lstStyle>
            <a:lvl1pPr>
              <a:defRPr sz="1200">
                <a:solidFill>
                  <a:schemeClr val="bg1"/>
                </a:solidFill>
              </a:defRPr>
            </a:lvl1pPr>
          </a:lstStyle>
          <a:p>
            <a:fld id="{896998E5-2466-48A1-884A-29AA3E8C2B0E}" type="datetime4">
              <a:rPr lang="en-US" smtClean="0"/>
              <a:t>July 29, 2026</a:t>
            </a:fld>
            <a:endParaRPr lang="en-US"/>
          </a:p>
        </p:txBody>
      </p:sp>
      <p:sp>
        <p:nvSpPr>
          <p:cNvPr id="39" name="Text Placeholder 2">
            <a:extLst>
              <a:ext uri="{FF2B5EF4-FFF2-40B4-BE49-F238E27FC236}">
                <a16:creationId xmlns:a16="http://schemas.microsoft.com/office/drawing/2014/main" id="{B234DA16-58F2-3AD8-B6B9-CB6A9062E27D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279188" y="3681199"/>
            <a:ext cx="4528291" cy="558799"/>
          </a:xfrm>
        </p:spPr>
        <p:txBody>
          <a:bodyPr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000" b="1">
                <a:solidFill>
                  <a:srgbClr val="6680FF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add Sub Headline</a:t>
            </a:r>
          </a:p>
        </p:txBody>
      </p:sp>
      <p:sp>
        <p:nvSpPr>
          <p:cNvPr id="40" name="Text Placeholder 29">
            <a:extLst>
              <a:ext uri="{FF2B5EF4-FFF2-40B4-BE49-F238E27FC236}">
                <a16:creationId xmlns:a16="http://schemas.microsoft.com/office/drawing/2014/main" id="{2A8EDB84-0A65-30B6-7233-C1800238786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79188" y="4414684"/>
            <a:ext cx="5100531" cy="2003896"/>
          </a:xfrm>
        </p:spPr>
        <p:txBody>
          <a:bodyPr anchor="t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600" b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/>
              <a:t>Text Here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98437B34-0C8E-9F9B-1EE9-F268EC67DC11}"/>
              </a:ext>
            </a:extLst>
          </p:cNvPr>
          <p:cNvSpPr/>
          <p:nvPr userDrawn="1"/>
        </p:nvSpPr>
        <p:spPr>
          <a:xfrm>
            <a:off x="9006348" y="0"/>
            <a:ext cx="3185652" cy="6858000"/>
          </a:xfrm>
          <a:prstGeom prst="rect">
            <a:avLst/>
          </a:prstGeom>
          <a:solidFill>
            <a:srgbClr val="22223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Picture Placeholder 12">
            <a:extLst>
              <a:ext uri="{FF2B5EF4-FFF2-40B4-BE49-F238E27FC236}">
                <a16:creationId xmlns:a16="http://schemas.microsoft.com/office/drawing/2014/main" id="{6305312A-0436-7089-F128-24EB5817FE5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5978012" y="1053297"/>
            <a:ext cx="5751871" cy="4879651"/>
          </a:xfrm>
          <a:custGeom>
            <a:avLst/>
            <a:gdLst>
              <a:gd name="connsiteX0" fmla="*/ 196564 w 5988732"/>
              <a:gd name="connsiteY0" fmla="*/ 0 h 4709249"/>
              <a:gd name="connsiteX1" fmla="*/ 5792168 w 5988732"/>
              <a:gd name="connsiteY1" fmla="*/ 0 h 4709249"/>
              <a:gd name="connsiteX2" fmla="*/ 5988732 w 5988732"/>
              <a:gd name="connsiteY2" fmla="*/ 196564 h 4709249"/>
              <a:gd name="connsiteX3" fmla="*/ 5988732 w 5988732"/>
              <a:gd name="connsiteY3" fmla="*/ 4512685 h 4709249"/>
              <a:gd name="connsiteX4" fmla="*/ 5792168 w 5988732"/>
              <a:gd name="connsiteY4" fmla="*/ 4709249 h 4709249"/>
              <a:gd name="connsiteX5" fmla="*/ 196564 w 5988732"/>
              <a:gd name="connsiteY5" fmla="*/ 4709249 h 4709249"/>
              <a:gd name="connsiteX6" fmla="*/ 0 w 5988732"/>
              <a:gd name="connsiteY6" fmla="*/ 4512685 h 4709249"/>
              <a:gd name="connsiteX7" fmla="*/ 0 w 5988732"/>
              <a:gd name="connsiteY7" fmla="*/ 196564 h 4709249"/>
              <a:gd name="connsiteX8" fmla="*/ 196564 w 5988732"/>
              <a:gd name="connsiteY8" fmla="*/ 0 h 47092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988732" h="4709249">
                <a:moveTo>
                  <a:pt x="196564" y="0"/>
                </a:moveTo>
                <a:lnTo>
                  <a:pt x="5792168" y="0"/>
                </a:lnTo>
                <a:cubicBezTo>
                  <a:pt x="5900727" y="0"/>
                  <a:pt x="5988732" y="88005"/>
                  <a:pt x="5988732" y="196564"/>
                </a:cubicBezTo>
                <a:lnTo>
                  <a:pt x="5988732" y="4512685"/>
                </a:lnTo>
                <a:cubicBezTo>
                  <a:pt x="5988732" y="4621244"/>
                  <a:pt x="5900727" y="4709249"/>
                  <a:pt x="5792168" y="4709249"/>
                </a:cubicBezTo>
                <a:lnTo>
                  <a:pt x="196564" y="4709249"/>
                </a:lnTo>
                <a:cubicBezTo>
                  <a:pt x="88005" y="4709249"/>
                  <a:pt x="0" y="4621244"/>
                  <a:pt x="0" y="4512685"/>
                </a:cubicBezTo>
                <a:lnTo>
                  <a:pt x="0" y="196564"/>
                </a:lnTo>
                <a:cubicBezTo>
                  <a:pt x="0" y="88005"/>
                  <a:pt x="88005" y="0"/>
                  <a:pt x="196564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IN"/>
          </a:p>
        </p:txBody>
      </p:sp>
      <p:pic>
        <p:nvPicPr>
          <p:cNvPr id="5" name="Picture 4" descr="A black and blue symbol&#10;&#10;AI-generated content may be incorrect.">
            <a:extLst>
              <a:ext uri="{FF2B5EF4-FFF2-40B4-BE49-F238E27FC236}">
                <a16:creationId xmlns:a16="http://schemas.microsoft.com/office/drawing/2014/main" id="{57374AD2-F53B-5A44-B6B2-7401529F491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71789" y="439420"/>
            <a:ext cx="553782" cy="4891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463478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white background with a rainbow of colors&#10;&#10;AI-generated content may be incorrect.">
            <a:extLst>
              <a:ext uri="{FF2B5EF4-FFF2-40B4-BE49-F238E27FC236}">
                <a16:creationId xmlns:a16="http://schemas.microsoft.com/office/drawing/2014/main" id="{62042603-96B8-70E2-314D-7D2E8A67A41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t="90700"/>
          <a:stretch/>
        </p:blipFill>
        <p:spPr>
          <a:xfrm>
            <a:off x="0" y="6230066"/>
            <a:ext cx="12192000" cy="637765"/>
          </a:xfrm>
          <a:prstGeom prst="rect">
            <a:avLst/>
          </a:prstGeom>
        </p:spPr>
      </p:pic>
      <p:pic>
        <p:nvPicPr>
          <p:cNvPr id="8" name="Picture 7" descr="A black and blue symbol&#10;&#10;AI-generated content may be incorrect.">
            <a:extLst>
              <a:ext uri="{FF2B5EF4-FFF2-40B4-BE49-F238E27FC236}">
                <a16:creationId xmlns:a16="http://schemas.microsoft.com/office/drawing/2014/main" id="{30F2DCBC-4909-B035-C95F-C259DF36079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71789" y="439420"/>
            <a:ext cx="553782" cy="489174"/>
          </a:xfrm>
          <a:prstGeom prst="rect">
            <a:avLst/>
          </a:prstGeom>
        </p:spPr>
      </p:pic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626D643A-E982-BF4E-EA7B-B5AAEAA6EC24}"/>
              </a:ext>
            </a:extLst>
          </p:cNvPr>
          <p:cNvCxnSpPr/>
          <p:nvPr userDrawn="1"/>
        </p:nvCxnSpPr>
        <p:spPr>
          <a:xfrm>
            <a:off x="694481" y="3969291"/>
            <a:ext cx="10718157" cy="0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Text Placeholder 29">
            <a:extLst>
              <a:ext uri="{FF2B5EF4-FFF2-40B4-BE49-F238E27FC236}">
                <a16:creationId xmlns:a16="http://schemas.microsoft.com/office/drawing/2014/main" id="{A9FD5F3D-1B91-4B9D-486C-1CE41DF4693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94481" y="4180902"/>
            <a:ext cx="10718156" cy="637761"/>
          </a:xfrm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1600" b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/>
              <a:t>Text Here</a:t>
            </a:r>
          </a:p>
        </p:txBody>
      </p:sp>
      <p:sp>
        <p:nvSpPr>
          <p:cNvPr id="4" name="Text Placeholder 29">
            <a:extLst>
              <a:ext uri="{FF2B5EF4-FFF2-40B4-BE49-F238E27FC236}">
                <a16:creationId xmlns:a16="http://schemas.microsoft.com/office/drawing/2014/main" id="{8511C043-6EDE-8BD1-EB29-FE486BC94A5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94481" y="3160027"/>
            <a:ext cx="10718156" cy="637761"/>
          </a:xfrm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1600" b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/>
              <a:t>Text Here</a:t>
            </a:r>
          </a:p>
        </p:txBody>
      </p:sp>
      <p:sp>
        <p:nvSpPr>
          <p:cNvPr id="9" name="Text Placeholder 29">
            <a:extLst>
              <a:ext uri="{FF2B5EF4-FFF2-40B4-BE49-F238E27FC236}">
                <a16:creationId xmlns:a16="http://schemas.microsoft.com/office/drawing/2014/main" id="{513F1507-5C4A-5436-F7C4-0ABF111CA20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94481" y="4984573"/>
            <a:ext cx="10718156" cy="426090"/>
          </a:xfrm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1600" b="1">
                <a:solidFill>
                  <a:srgbClr val="5847FC"/>
                </a:solidFill>
                <a:latin typeface="+mn-lt"/>
              </a:defRPr>
            </a:lvl1pPr>
          </a:lstStyle>
          <a:p>
            <a:pPr lvl="0"/>
            <a:r>
              <a:rPr lang="en-US"/>
              <a:t>Text Here</a:t>
            </a: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B7D1F388-6F8F-470F-C199-6DF89CDEC486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l="5787" t="26643" r="5787" b="26643"/>
          <a:stretch/>
        </p:blipFill>
        <p:spPr>
          <a:xfrm>
            <a:off x="3834581" y="1983562"/>
            <a:ext cx="4522838" cy="853352"/>
          </a:xfrm>
          <a:prstGeom prst="rect">
            <a:avLst/>
          </a:prstGeom>
        </p:spPr>
      </p:pic>
      <p:sp>
        <p:nvSpPr>
          <p:cNvPr id="5" name="Date Placeholder 1">
            <a:extLst>
              <a:ext uri="{FF2B5EF4-FFF2-40B4-BE49-F238E27FC236}">
                <a16:creationId xmlns:a16="http://schemas.microsoft.com/office/drawing/2014/main" id="{84A3C282-D08F-4666-9910-9775E057A06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588909" y="6422539"/>
            <a:ext cx="2372360" cy="228600"/>
          </a:xfrm>
          <a:prstGeom prst="rect">
            <a:avLst/>
          </a:prstGeom>
        </p:spPr>
        <p:txBody>
          <a:bodyPr anchor="ctr"/>
          <a:lstStyle>
            <a:lvl1pPr algn="r">
              <a:defRPr sz="1200">
                <a:solidFill>
                  <a:srgbClr val="FDFAFF"/>
                </a:solidFill>
                <a:latin typeface="+mn-lt"/>
              </a:defRPr>
            </a:lvl1pPr>
          </a:lstStyle>
          <a:p>
            <a:r>
              <a:rPr lang="en-GB"/>
              <a:t>© Xoserve </a:t>
            </a:r>
            <a:r>
              <a:rPr lang="en-US"/>
              <a:t>June 2025</a:t>
            </a:r>
          </a:p>
        </p:txBody>
      </p:sp>
    </p:spTree>
    <p:extLst>
      <p:ext uri="{BB962C8B-B14F-4D97-AF65-F5344CB8AC3E}">
        <p14:creationId xmlns:p14="http://schemas.microsoft.com/office/powerpoint/2010/main" val="204786162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ll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1C96EAC7-FE23-02F9-DDE3-C26F45D25156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22223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 descr="A black and blue symbol&#10;&#10;AI-generated content may be incorrect.">
            <a:extLst>
              <a:ext uri="{FF2B5EF4-FFF2-40B4-BE49-F238E27FC236}">
                <a16:creationId xmlns:a16="http://schemas.microsoft.com/office/drawing/2014/main" id="{30F2DCBC-4909-B035-C95F-C259DF36079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71789" y="439420"/>
            <a:ext cx="553782" cy="489174"/>
          </a:xfrm>
          <a:prstGeom prst="rect">
            <a:avLst/>
          </a:prstGeom>
        </p:spPr>
      </p:pic>
      <p:pic>
        <p:nvPicPr>
          <p:cNvPr id="11" name="Graphic 10">
            <a:extLst>
              <a:ext uri="{FF2B5EF4-FFF2-40B4-BE49-F238E27FC236}">
                <a16:creationId xmlns:a16="http://schemas.microsoft.com/office/drawing/2014/main" id="{053CADF1-46E7-C694-DB74-8A3B7F440A8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 amt="61000"/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36883" t="30593" r="29588" b="36589"/>
          <a:stretch/>
        </p:blipFill>
        <p:spPr>
          <a:xfrm>
            <a:off x="0" y="829339"/>
            <a:ext cx="6431280" cy="6028661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D043BD0-E0A1-5F53-B092-01D163DB753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588909" y="6422539"/>
            <a:ext cx="2372360" cy="228600"/>
          </a:xfrm>
          <a:prstGeom prst="rect">
            <a:avLst/>
          </a:prstGeom>
        </p:spPr>
        <p:txBody>
          <a:bodyPr anchor="ctr"/>
          <a:lstStyle>
            <a:lvl1pPr algn="r">
              <a:defRPr sz="1200">
                <a:solidFill>
                  <a:srgbClr val="FDFAFF"/>
                </a:solidFill>
                <a:latin typeface="+mn-lt"/>
              </a:defRPr>
            </a:lvl1pPr>
          </a:lstStyle>
          <a:p>
            <a:r>
              <a:rPr lang="en-GB"/>
              <a:t>© Xoserve </a:t>
            </a:r>
            <a:r>
              <a:rPr lang="en-US"/>
              <a:t>June 2025</a:t>
            </a:r>
          </a:p>
        </p:txBody>
      </p:sp>
    </p:spTree>
    <p:extLst>
      <p:ext uri="{BB962C8B-B14F-4D97-AF65-F5344CB8AC3E}">
        <p14:creationId xmlns:p14="http://schemas.microsoft.com/office/powerpoint/2010/main" val="383190716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lle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1C96EAC7-FE23-02F9-DDE3-C26F45D25156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22223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 Placeholder 29">
            <a:extLst>
              <a:ext uri="{FF2B5EF4-FFF2-40B4-BE49-F238E27FC236}">
                <a16:creationId xmlns:a16="http://schemas.microsoft.com/office/drawing/2014/main" id="{277656F7-2D97-F7B5-3FE6-4326FEE170C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44010" y="1990846"/>
            <a:ext cx="5185459" cy="4236334"/>
          </a:xfrm>
        </p:spPr>
        <p:txBody>
          <a:bodyPr anchor="t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600" b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/>
              <a:t>Text Here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9E4AEAAC-89AF-1EFF-3DE5-8A1CA6FBEE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5270" y="365125"/>
            <a:ext cx="10634614" cy="637765"/>
          </a:xfrm>
        </p:spPr>
        <p:txBody>
          <a:bodyPr>
            <a:noAutofit/>
          </a:bodyPr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4" name="Picture Placeholder 12">
            <a:extLst>
              <a:ext uri="{FF2B5EF4-FFF2-40B4-BE49-F238E27FC236}">
                <a16:creationId xmlns:a16="http://schemas.microsoft.com/office/drawing/2014/main" id="{5247525B-D512-687E-94D2-2D6E3358D426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462533" y="1223699"/>
            <a:ext cx="4857508" cy="4857971"/>
          </a:xfrm>
          <a:prstGeom prst="ellipse">
            <a:avLst/>
          </a:prstGeom>
          <a:ln w="19050">
            <a:solidFill>
              <a:srgbClr val="57BAE5"/>
            </a:solidFill>
          </a:ln>
        </p:spPr>
        <p:txBody>
          <a:bodyPr wrap="square">
            <a:noAutofit/>
          </a:bodyPr>
          <a:lstStyle/>
          <a:p>
            <a:endParaRPr lang="en-IN"/>
          </a:p>
        </p:txBody>
      </p:sp>
      <p:pic>
        <p:nvPicPr>
          <p:cNvPr id="9" name="Picture 8" descr="A black and blue symbol&#10;&#10;AI-generated content may be incorrect.">
            <a:extLst>
              <a:ext uri="{FF2B5EF4-FFF2-40B4-BE49-F238E27FC236}">
                <a16:creationId xmlns:a16="http://schemas.microsoft.com/office/drawing/2014/main" id="{82324CA3-4A82-FC49-55AC-D539BCFC575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71789" y="439420"/>
            <a:ext cx="553782" cy="489174"/>
          </a:xfrm>
          <a:prstGeom prst="rect">
            <a:avLst/>
          </a:prstGeom>
        </p:spPr>
      </p:pic>
      <p:sp>
        <p:nvSpPr>
          <p:cNvPr id="6" name="Date Placeholder 1">
            <a:extLst>
              <a:ext uri="{FF2B5EF4-FFF2-40B4-BE49-F238E27FC236}">
                <a16:creationId xmlns:a16="http://schemas.microsoft.com/office/drawing/2014/main" id="{A4CF8EFA-ED3D-41DF-F08B-EEAB78173C2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588909" y="6422539"/>
            <a:ext cx="2372360" cy="228600"/>
          </a:xfrm>
          <a:prstGeom prst="rect">
            <a:avLst/>
          </a:prstGeom>
        </p:spPr>
        <p:txBody>
          <a:bodyPr anchor="ctr"/>
          <a:lstStyle>
            <a:lvl1pPr algn="r">
              <a:defRPr sz="1200">
                <a:solidFill>
                  <a:srgbClr val="FDFAFF"/>
                </a:solidFill>
                <a:latin typeface="+mn-lt"/>
              </a:defRPr>
            </a:lvl1pPr>
          </a:lstStyle>
          <a:p>
            <a:r>
              <a:rPr lang="en-GB"/>
              <a:t>© Xoserve </a:t>
            </a:r>
            <a:r>
              <a:rPr lang="en-US"/>
              <a:t>June 2025</a:t>
            </a:r>
          </a:p>
        </p:txBody>
      </p:sp>
    </p:spTree>
    <p:extLst>
      <p:ext uri="{BB962C8B-B14F-4D97-AF65-F5344CB8AC3E}">
        <p14:creationId xmlns:p14="http://schemas.microsoft.com/office/powerpoint/2010/main" val="8278855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 Version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blurry image of a road&#10;&#10;AI-generated content may be incorrect.">
            <a:extLst>
              <a:ext uri="{FF2B5EF4-FFF2-40B4-BE49-F238E27FC236}">
                <a16:creationId xmlns:a16="http://schemas.microsoft.com/office/drawing/2014/main" id="{CD482BF7-9B1E-2469-9D2B-3F8173A3F51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E3123E-0EA5-45AD-C92D-F754BB5E21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pic>
        <p:nvPicPr>
          <p:cNvPr id="8" name="Picture 7" descr="A white letter on a black background&#10;&#10;AI-generated content may be incorrect.">
            <a:extLst>
              <a:ext uri="{FF2B5EF4-FFF2-40B4-BE49-F238E27FC236}">
                <a16:creationId xmlns:a16="http://schemas.microsoft.com/office/drawing/2014/main" id="{FE924881-6BF5-6BAD-F638-AD675820EE7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616193" y="668405"/>
            <a:ext cx="2959614" cy="490186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8540065-51D2-0D8D-DABB-7F8805184A2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588909" y="6422539"/>
            <a:ext cx="2372360" cy="228600"/>
          </a:xfrm>
          <a:prstGeom prst="rect">
            <a:avLst/>
          </a:prstGeom>
        </p:spPr>
        <p:txBody>
          <a:bodyPr anchor="ctr"/>
          <a:lstStyle>
            <a:lvl1pPr algn="r">
              <a:defRPr sz="1200">
                <a:solidFill>
                  <a:srgbClr val="FDFAFF"/>
                </a:solidFill>
                <a:latin typeface="+mn-lt"/>
              </a:defRPr>
            </a:lvl1pPr>
          </a:lstStyle>
          <a:p>
            <a:r>
              <a:rPr lang="en-GB"/>
              <a:t>© Xoserve </a:t>
            </a:r>
            <a:r>
              <a:rPr lang="en-US"/>
              <a:t>June 2025</a:t>
            </a:r>
          </a:p>
        </p:txBody>
      </p:sp>
    </p:spTree>
    <p:extLst>
      <p:ext uri="{BB962C8B-B14F-4D97-AF65-F5344CB8AC3E}">
        <p14:creationId xmlns:p14="http://schemas.microsoft.com/office/powerpoint/2010/main" val="249115984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Fille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1C96EAC7-FE23-02F9-DDE3-C26F45D25156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22223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9E4AEAAC-89AF-1EFF-3DE5-8A1CA6FBEE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5270" y="365125"/>
            <a:ext cx="10634614" cy="637765"/>
          </a:xfrm>
        </p:spPr>
        <p:txBody>
          <a:bodyPr>
            <a:noAutofit/>
          </a:bodyPr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pic>
        <p:nvPicPr>
          <p:cNvPr id="9" name="Picture 8" descr="A black and blue symbol&#10;&#10;AI-generated content may be incorrect.">
            <a:extLst>
              <a:ext uri="{FF2B5EF4-FFF2-40B4-BE49-F238E27FC236}">
                <a16:creationId xmlns:a16="http://schemas.microsoft.com/office/drawing/2014/main" id="{82324CA3-4A82-FC49-55AC-D539BCFC575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71789" y="439420"/>
            <a:ext cx="553782" cy="489174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5F7220F-C8F8-1555-29BD-B3F03E6899A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588909" y="6422539"/>
            <a:ext cx="2372360" cy="228600"/>
          </a:xfrm>
          <a:prstGeom prst="rect">
            <a:avLst/>
          </a:prstGeom>
        </p:spPr>
        <p:txBody>
          <a:bodyPr anchor="ctr"/>
          <a:lstStyle>
            <a:lvl1pPr algn="r">
              <a:defRPr sz="1200">
                <a:solidFill>
                  <a:srgbClr val="FDFAFF"/>
                </a:solidFill>
                <a:latin typeface="+mn-lt"/>
              </a:defRPr>
            </a:lvl1pPr>
          </a:lstStyle>
          <a:p>
            <a:r>
              <a:rPr lang="en-GB"/>
              <a:t>© Xoserve </a:t>
            </a:r>
            <a:r>
              <a:rPr lang="en-US"/>
              <a:t>June 2025</a:t>
            </a:r>
          </a:p>
        </p:txBody>
      </p:sp>
    </p:spTree>
    <p:extLst>
      <p:ext uri="{BB962C8B-B14F-4D97-AF65-F5344CB8AC3E}">
        <p14:creationId xmlns:p14="http://schemas.microsoft.com/office/powerpoint/2010/main" val="139215110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ller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blue and purple background&#10;&#10;AI-generated content may be incorrect.">
            <a:extLst>
              <a:ext uri="{FF2B5EF4-FFF2-40B4-BE49-F238E27FC236}">
                <a16:creationId xmlns:a16="http://schemas.microsoft.com/office/drawing/2014/main" id="{EB9640C5-15F3-262A-D463-46CA65DA068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Picture Placeholder 12">
            <a:extLst>
              <a:ext uri="{FF2B5EF4-FFF2-40B4-BE49-F238E27FC236}">
                <a16:creationId xmlns:a16="http://schemas.microsoft.com/office/drawing/2014/main" id="{9CAC1756-21EC-7017-300D-AB814263698D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733065" y="1223699"/>
            <a:ext cx="4857508" cy="4857971"/>
          </a:xfrm>
          <a:prstGeom prst="ellipse">
            <a:avLst/>
          </a:prstGeom>
          <a:ln w="19050">
            <a:solidFill>
              <a:srgbClr val="57BAE5"/>
            </a:solidFill>
          </a:ln>
        </p:spPr>
        <p:txBody>
          <a:bodyPr wrap="square">
            <a:noAutofit/>
          </a:bodyPr>
          <a:lstStyle/>
          <a:p>
            <a:endParaRPr lang="en-IN"/>
          </a:p>
        </p:txBody>
      </p:sp>
      <p:sp>
        <p:nvSpPr>
          <p:cNvPr id="4" name="Text Placeholder 29">
            <a:extLst>
              <a:ext uri="{FF2B5EF4-FFF2-40B4-BE49-F238E27FC236}">
                <a16:creationId xmlns:a16="http://schemas.microsoft.com/office/drawing/2014/main" id="{85D12722-6C6F-0747-D290-20AE47EAD14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00" y="3429000"/>
            <a:ext cx="5467109" cy="2652670"/>
          </a:xfrm>
        </p:spPr>
        <p:txBody>
          <a:bodyPr anchor="t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600" b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/>
              <a:t>Text Here</a:t>
            </a:r>
          </a:p>
        </p:txBody>
      </p:sp>
      <p:pic>
        <p:nvPicPr>
          <p:cNvPr id="6" name="Picture 5" descr="A black and blue symbol&#10;&#10;AI-generated content may be incorrect.">
            <a:extLst>
              <a:ext uri="{FF2B5EF4-FFF2-40B4-BE49-F238E27FC236}">
                <a16:creationId xmlns:a16="http://schemas.microsoft.com/office/drawing/2014/main" id="{136D83D7-5E87-342E-AE64-1F0F0164488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71789" y="439420"/>
            <a:ext cx="553782" cy="489174"/>
          </a:xfrm>
          <a:prstGeom prst="rect">
            <a:avLst/>
          </a:prstGeom>
        </p:spPr>
      </p:pic>
      <p:sp>
        <p:nvSpPr>
          <p:cNvPr id="5" name="Date Placeholder 1">
            <a:extLst>
              <a:ext uri="{FF2B5EF4-FFF2-40B4-BE49-F238E27FC236}">
                <a16:creationId xmlns:a16="http://schemas.microsoft.com/office/drawing/2014/main" id="{4F99488A-7AF9-2620-C5A9-F2F917D1226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588909" y="6422539"/>
            <a:ext cx="2372360" cy="228600"/>
          </a:xfrm>
          <a:prstGeom prst="rect">
            <a:avLst/>
          </a:prstGeom>
        </p:spPr>
        <p:txBody>
          <a:bodyPr anchor="ctr"/>
          <a:lstStyle>
            <a:lvl1pPr algn="r">
              <a:defRPr sz="1200">
                <a:solidFill>
                  <a:srgbClr val="FDFAFF"/>
                </a:solidFill>
                <a:latin typeface="+mn-lt"/>
              </a:defRPr>
            </a:lvl1pPr>
          </a:lstStyle>
          <a:p>
            <a:r>
              <a:rPr lang="en-GB"/>
              <a:t>© Xoserve </a:t>
            </a:r>
            <a:r>
              <a:rPr lang="en-US"/>
              <a:t>June 2025</a:t>
            </a:r>
          </a:p>
        </p:txBody>
      </p:sp>
    </p:spTree>
    <p:extLst>
      <p:ext uri="{BB962C8B-B14F-4D97-AF65-F5344CB8AC3E}">
        <p14:creationId xmlns:p14="http://schemas.microsoft.com/office/powerpoint/2010/main" val="287197447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ller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>
            <a:extLst>
              <a:ext uri="{FF2B5EF4-FFF2-40B4-BE49-F238E27FC236}">
                <a16:creationId xmlns:a16="http://schemas.microsoft.com/office/drawing/2014/main" id="{0CA4D6C0-8473-EA98-6987-FBC73FC12AF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588909" y="6422539"/>
            <a:ext cx="2372360" cy="228600"/>
          </a:xfrm>
          <a:prstGeom prst="rect">
            <a:avLst/>
          </a:prstGeom>
        </p:spPr>
        <p:txBody>
          <a:bodyPr anchor="ctr"/>
          <a:lstStyle>
            <a:lvl1pPr>
              <a:defRPr sz="1200">
                <a:solidFill>
                  <a:schemeClr val="bg1"/>
                </a:solidFill>
              </a:defRPr>
            </a:lvl1pPr>
          </a:lstStyle>
          <a:p>
            <a:fld id="{B2ED5264-F590-4DBE-9288-D6591EA4914B}" type="datetime4">
              <a:rPr lang="en-US" smtClean="0"/>
              <a:t>July 29, 2026</a:t>
            </a:fld>
            <a:endParaRPr lang="en-US"/>
          </a:p>
        </p:txBody>
      </p:sp>
      <p:pic>
        <p:nvPicPr>
          <p:cNvPr id="2" name="Picture 1" descr="A group of people using devices&#10;&#10;AI-generated content may be incorrect.">
            <a:extLst>
              <a:ext uri="{FF2B5EF4-FFF2-40B4-BE49-F238E27FC236}">
                <a16:creationId xmlns:a16="http://schemas.microsoft.com/office/drawing/2014/main" id="{D372D4AF-930A-2651-685E-22F62489541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8" name="Picture 7" descr="A black and blue symbol&#10;&#10;AI-generated content may be incorrect.">
            <a:extLst>
              <a:ext uri="{FF2B5EF4-FFF2-40B4-BE49-F238E27FC236}">
                <a16:creationId xmlns:a16="http://schemas.microsoft.com/office/drawing/2014/main" id="{30F2DCBC-4909-B035-C95F-C259DF36079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100000" contrast="-7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71789" y="439420"/>
            <a:ext cx="553782" cy="489174"/>
          </a:xfrm>
          <a:prstGeom prst="rect">
            <a:avLst/>
          </a:prstGeom>
        </p:spPr>
      </p:pic>
      <p:sp>
        <p:nvSpPr>
          <p:cNvPr id="3" name="Text Placeholder 29">
            <a:extLst>
              <a:ext uri="{FF2B5EF4-FFF2-40B4-BE49-F238E27FC236}">
                <a16:creationId xmlns:a16="http://schemas.microsoft.com/office/drawing/2014/main" id="{490D8217-77F2-8293-4A38-B12A31FB9CA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25571" y="1276109"/>
            <a:ext cx="3681153" cy="2393066"/>
          </a:xfrm>
        </p:spPr>
        <p:txBody>
          <a:bodyPr anchor="t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600" b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/>
              <a:t>Text Here</a:t>
            </a:r>
          </a:p>
        </p:txBody>
      </p:sp>
    </p:spTree>
    <p:extLst>
      <p:ext uri="{BB962C8B-B14F-4D97-AF65-F5344CB8AC3E}">
        <p14:creationId xmlns:p14="http://schemas.microsoft.com/office/powerpoint/2010/main" val="7308073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Filler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blue and black background&#10;&#10;AI-generated content may be incorrect.">
            <a:extLst>
              <a:ext uri="{FF2B5EF4-FFF2-40B4-BE49-F238E27FC236}">
                <a16:creationId xmlns:a16="http://schemas.microsoft.com/office/drawing/2014/main" id="{F7499D19-30FE-4F24-5682-0386AE0D53B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8" name="Picture 7" descr="A black and blue symbol&#10;&#10;AI-generated content may be incorrect.">
            <a:extLst>
              <a:ext uri="{FF2B5EF4-FFF2-40B4-BE49-F238E27FC236}">
                <a16:creationId xmlns:a16="http://schemas.microsoft.com/office/drawing/2014/main" id="{30F2DCBC-4909-B035-C95F-C259DF36079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100000" contrast="-7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71789" y="439420"/>
            <a:ext cx="553782" cy="489174"/>
          </a:xfrm>
          <a:prstGeom prst="rect">
            <a:avLst/>
          </a:prstGeom>
        </p:spPr>
      </p:pic>
      <p:sp>
        <p:nvSpPr>
          <p:cNvPr id="3" name="Text Placeholder 29">
            <a:extLst>
              <a:ext uri="{FF2B5EF4-FFF2-40B4-BE49-F238E27FC236}">
                <a16:creationId xmlns:a16="http://schemas.microsoft.com/office/drawing/2014/main" id="{490D8217-77F2-8293-4A38-B12A31FB9CA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25571" y="1276109"/>
            <a:ext cx="3681153" cy="2393066"/>
          </a:xfrm>
        </p:spPr>
        <p:txBody>
          <a:bodyPr anchor="t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600" b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/>
              <a:t>Text Here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5E69756-5D7D-4732-770F-9787EE33D0D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588909" y="6422539"/>
            <a:ext cx="2372360" cy="228600"/>
          </a:xfrm>
          <a:prstGeom prst="rect">
            <a:avLst/>
          </a:prstGeom>
        </p:spPr>
        <p:txBody>
          <a:bodyPr anchor="ctr"/>
          <a:lstStyle>
            <a:lvl1pPr algn="r">
              <a:defRPr sz="1200">
                <a:solidFill>
                  <a:srgbClr val="FDFAFF"/>
                </a:solidFill>
                <a:latin typeface="+mn-lt"/>
              </a:defRPr>
            </a:lvl1pPr>
          </a:lstStyle>
          <a:p>
            <a:r>
              <a:rPr lang="en-GB"/>
              <a:t>© Xoserve </a:t>
            </a:r>
            <a:r>
              <a:rPr lang="en-US"/>
              <a:t>June 2025</a:t>
            </a:r>
          </a:p>
        </p:txBody>
      </p:sp>
    </p:spTree>
    <p:extLst>
      <p:ext uri="{BB962C8B-B14F-4D97-AF65-F5344CB8AC3E}">
        <p14:creationId xmlns:p14="http://schemas.microsoft.com/office/powerpoint/2010/main" val="275147417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Filler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5C39684D-60A5-40CB-EDC2-8C54977638DA}"/>
              </a:ext>
            </a:extLst>
          </p:cNvPr>
          <p:cNvSpPr/>
          <p:nvPr userDrawn="1"/>
        </p:nvSpPr>
        <p:spPr>
          <a:xfrm>
            <a:off x="0" y="0"/>
            <a:ext cx="12192000" cy="6230066"/>
          </a:xfrm>
          <a:prstGeom prst="rect">
            <a:avLst/>
          </a:prstGeom>
          <a:solidFill>
            <a:srgbClr val="FDFA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 Placeholder 29">
            <a:extLst>
              <a:ext uri="{FF2B5EF4-FFF2-40B4-BE49-F238E27FC236}">
                <a16:creationId xmlns:a16="http://schemas.microsoft.com/office/drawing/2014/main" id="{D2D098E8-08B8-36D0-1B4C-1012881F2FF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25571" y="1276110"/>
            <a:ext cx="3623280" cy="2393066"/>
          </a:xfrm>
        </p:spPr>
        <p:txBody>
          <a:bodyPr anchor="t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600" b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/>
              <a:t>Text Here</a:t>
            </a:r>
          </a:p>
        </p:txBody>
      </p:sp>
      <p:pic>
        <p:nvPicPr>
          <p:cNvPr id="5" name="Picture 4" descr="A black and blue symbol&#10;&#10;AI-generated content may be incorrect.">
            <a:extLst>
              <a:ext uri="{FF2B5EF4-FFF2-40B4-BE49-F238E27FC236}">
                <a16:creationId xmlns:a16="http://schemas.microsoft.com/office/drawing/2014/main" id="{FB3036C2-F687-B6B7-B535-18091FF4248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71789" y="439420"/>
            <a:ext cx="553782" cy="489174"/>
          </a:xfrm>
          <a:prstGeom prst="rect">
            <a:avLst/>
          </a:prstGeom>
        </p:spPr>
      </p:pic>
      <p:pic>
        <p:nvPicPr>
          <p:cNvPr id="6" name="Picture 5" descr="A white background with a rainbow of colors&#10;&#10;AI-generated content may be incorrect.">
            <a:extLst>
              <a:ext uri="{FF2B5EF4-FFF2-40B4-BE49-F238E27FC236}">
                <a16:creationId xmlns:a16="http://schemas.microsoft.com/office/drawing/2014/main" id="{FD1ACEA9-074F-5DD7-8E33-C5C191A15E7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 t="90700"/>
          <a:stretch/>
        </p:blipFill>
        <p:spPr>
          <a:xfrm>
            <a:off x="0" y="6230066"/>
            <a:ext cx="12192000" cy="637765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D8314E7-8FE9-6C4F-81D4-C215EC0BF4E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588909" y="6422539"/>
            <a:ext cx="2372360" cy="228600"/>
          </a:xfrm>
          <a:prstGeom prst="rect">
            <a:avLst/>
          </a:prstGeom>
        </p:spPr>
        <p:txBody>
          <a:bodyPr anchor="ctr"/>
          <a:lstStyle>
            <a:lvl1pPr algn="r">
              <a:defRPr sz="1200">
                <a:solidFill>
                  <a:srgbClr val="FDFAFF"/>
                </a:solidFill>
                <a:latin typeface="+mn-lt"/>
              </a:defRPr>
            </a:lvl1pPr>
          </a:lstStyle>
          <a:p>
            <a:r>
              <a:rPr lang="en-GB"/>
              <a:t>© Xoserve </a:t>
            </a:r>
            <a:r>
              <a:rPr lang="en-US"/>
              <a:t>June 2025</a:t>
            </a:r>
          </a:p>
        </p:txBody>
      </p:sp>
    </p:spTree>
    <p:extLst>
      <p:ext uri="{BB962C8B-B14F-4D97-AF65-F5344CB8AC3E}">
        <p14:creationId xmlns:p14="http://schemas.microsoft.com/office/powerpoint/2010/main" val="323745565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ller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6117FB6C-BBA7-C966-58D2-BC06C67EFD45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22223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AD0B519B-BBBC-3E6B-B3FD-A990F5FAAF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5270" y="365125"/>
            <a:ext cx="10634614" cy="637765"/>
          </a:xfrm>
        </p:spPr>
        <p:txBody>
          <a:bodyPr>
            <a:noAutofit/>
          </a:bodyPr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pic>
        <p:nvPicPr>
          <p:cNvPr id="8" name="Picture 7" descr="A black and blue symbol&#10;&#10;AI-generated content may be incorrect.">
            <a:extLst>
              <a:ext uri="{FF2B5EF4-FFF2-40B4-BE49-F238E27FC236}">
                <a16:creationId xmlns:a16="http://schemas.microsoft.com/office/drawing/2014/main" id="{30F2DCBC-4909-B035-C95F-C259DF36079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71789" y="439420"/>
            <a:ext cx="553782" cy="489174"/>
          </a:xfrm>
          <a:prstGeom prst="rect">
            <a:avLst/>
          </a:prstGeom>
        </p:spPr>
      </p:pic>
      <p:graphicFrame>
        <p:nvGraphicFramePr>
          <p:cNvPr id="2" name="Table Placeholder 3">
            <a:extLst>
              <a:ext uri="{FF2B5EF4-FFF2-40B4-BE49-F238E27FC236}">
                <a16:creationId xmlns:a16="http://schemas.microsoft.com/office/drawing/2014/main" id="{1BEF5D29-1846-A4D5-B6CD-D3E88DF7635D}"/>
              </a:ext>
            </a:extLst>
          </p:cNvPr>
          <p:cNvGraphicFramePr>
            <a:graphicFrameLocks/>
          </p:cNvGraphicFramePr>
          <p:nvPr userDrawn="1">
            <p:extLst>
              <p:ext uri="{D42A27DB-BD31-4B8C-83A1-F6EECF244321}">
                <p14:modId xmlns:p14="http://schemas.microsoft.com/office/powerpoint/2010/main" val="746650477"/>
              </p:ext>
            </p:extLst>
          </p:nvPr>
        </p:nvGraphicFramePr>
        <p:xfrm>
          <a:off x="398433" y="1377190"/>
          <a:ext cx="5314108" cy="2132925"/>
        </p:xfrm>
        <a:graphic>
          <a:graphicData uri="http://schemas.openxmlformats.org/drawingml/2006/table">
            <a:tbl>
              <a:tblPr firstRow="1" bandRow="1">
                <a:tableStyleId>{7E9639D4-E3E2-4D34-9284-5A2195B3D0D7}</a:tableStyleId>
              </a:tblPr>
              <a:tblGrid>
                <a:gridCol w="1935059">
                  <a:extLst>
                    <a:ext uri="{9D8B030D-6E8A-4147-A177-3AD203B41FA5}">
                      <a16:colId xmlns:a16="http://schemas.microsoft.com/office/drawing/2014/main" val="130956065"/>
                    </a:ext>
                  </a:extLst>
                </a:gridCol>
                <a:gridCol w="1071095">
                  <a:extLst>
                    <a:ext uri="{9D8B030D-6E8A-4147-A177-3AD203B41FA5}">
                      <a16:colId xmlns:a16="http://schemas.microsoft.com/office/drawing/2014/main" val="2749965458"/>
                    </a:ext>
                  </a:extLst>
                </a:gridCol>
                <a:gridCol w="1173103">
                  <a:extLst>
                    <a:ext uri="{9D8B030D-6E8A-4147-A177-3AD203B41FA5}">
                      <a16:colId xmlns:a16="http://schemas.microsoft.com/office/drawing/2014/main" val="2116711163"/>
                    </a:ext>
                  </a:extLst>
                </a:gridCol>
                <a:gridCol w="1134851">
                  <a:extLst>
                    <a:ext uri="{9D8B030D-6E8A-4147-A177-3AD203B41FA5}">
                      <a16:colId xmlns:a16="http://schemas.microsoft.com/office/drawing/2014/main" val="1186885001"/>
                    </a:ext>
                  </a:extLst>
                </a:gridCol>
              </a:tblGrid>
              <a:tr h="328828"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rgbClr val="222233"/>
                          </a:solidFill>
                          <a:latin typeface="Quicksand" panose="02070303000000060000" pitchFamily="18" charset="77"/>
                        </a:rPr>
                        <a:t>Lorem ipsum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miter lim="800000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1270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7BAE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rgbClr val="222233"/>
                          </a:solidFill>
                          <a:latin typeface="Quicksand" panose="02070303000000060000" pitchFamily="18" charset="77"/>
                        </a:rPr>
                        <a:t>Heading 1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1270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7BAE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rgbClr val="222233"/>
                          </a:solidFill>
                          <a:latin typeface="Quicksand" panose="02070303000000060000" pitchFamily="18" charset="77"/>
                        </a:rPr>
                        <a:t>Heading 2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1270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7BAE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rgbClr val="222233"/>
                          </a:solidFill>
                          <a:latin typeface="Quicksand" panose="02070303000000060000" pitchFamily="18" charset="77"/>
                        </a:rPr>
                        <a:t>Heading 3</a:t>
                      </a:r>
                    </a:p>
                  </a:txBody>
                  <a:tcPr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1270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7BAE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41017008"/>
                  </a:ext>
                </a:extLst>
              </a:tr>
              <a:tr h="331530"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chemeClr val="bg1"/>
                          </a:solidFill>
                          <a:latin typeface="Quicksand" panose="02070303000000060000" pitchFamily="18" charset="77"/>
                        </a:rPr>
                        <a:t>Row heading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miter lim="800000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chemeClr val="bg1"/>
                          </a:solidFill>
                          <a:latin typeface="Quicksand" panose="02070303000000060000" pitchFamily="18" charset="77"/>
                        </a:rPr>
                        <a:t>2,500,000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chemeClr val="bg1"/>
                          </a:solidFill>
                          <a:latin typeface="Quicksand" panose="02070303000000060000" pitchFamily="18" charset="77"/>
                        </a:rPr>
                        <a:t>2,200,000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chemeClr val="bg1"/>
                          </a:solidFill>
                          <a:latin typeface="Quicksand" panose="02070303000000060000" pitchFamily="18" charset="77"/>
                        </a:rPr>
                        <a:t>+14%</a:t>
                      </a:r>
                    </a:p>
                  </a:txBody>
                  <a:tcPr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511888340"/>
                  </a:ext>
                </a:extLst>
              </a:tr>
              <a:tr h="351373"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chemeClr val="bg1"/>
                          </a:solidFill>
                          <a:latin typeface="Quicksand" panose="02070303000000060000" pitchFamily="18" charset="77"/>
                        </a:rPr>
                        <a:t>Row heading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miter lim="800000"/>
                    </a:lnL>
                    <a:lnR>
                      <a:noFill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chemeClr val="bg1"/>
                          </a:solidFill>
                          <a:latin typeface="Quicksand" panose="02070303000000060000" pitchFamily="18" charset="77"/>
                        </a:rPr>
                        <a:t>1,200,000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chemeClr val="bg1"/>
                          </a:solidFill>
                          <a:latin typeface="Quicksand" panose="02070303000000060000" pitchFamily="18" charset="77"/>
                        </a:rPr>
                        <a:t>1,400,000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chemeClr val="bg1"/>
                          </a:solidFill>
                          <a:latin typeface="Quicksand" panose="02070303000000060000" pitchFamily="18" charset="77"/>
                        </a:rPr>
                        <a:t>-14%</a:t>
                      </a:r>
                    </a:p>
                  </a:txBody>
                  <a:tcPr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miter lim="800000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937089168"/>
                  </a:ext>
                </a:extLst>
              </a:tr>
              <a:tr h="385229"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chemeClr val="bg1"/>
                          </a:solidFill>
                          <a:latin typeface="Quicksand" panose="02070303000000060000" pitchFamily="18" charset="77"/>
                        </a:rPr>
                        <a:t>Row heading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miter lim="800000"/>
                    </a:lnL>
                    <a:lnR>
                      <a:noFill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chemeClr val="bg1"/>
                          </a:solidFill>
                          <a:latin typeface="Quicksand" panose="02070303000000060000" pitchFamily="18" charset="77"/>
                        </a:rPr>
                        <a:t>1,000,000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chemeClr val="bg1"/>
                          </a:solidFill>
                          <a:latin typeface="Quicksand" panose="02070303000000060000" pitchFamily="18" charset="77"/>
                        </a:rPr>
                        <a:t>800,000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chemeClr val="bg1"/>
                          </a:solidFill>
                          <a:latin typeface="Quicksand" panose="02070303000000060000" pitchFamily="18" charset="77"/>
                        </a:rPr>
                        <a:t>+25%</a:t>
                      </a:r>
                    </a:p>
                  </a:txBody>
                  <a:tcPr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miter lim="800000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31597798"/>
                  </a:ext>
                </a:extLst>
              </a:tr>
              <a:tr h="341452"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chemeClr val="bg1"/>
                          </a:solidFill>
                          <a:latin typeface="Quicksand" panose="02070303000000060000" pitchFamily="18" charset="77"/>
                        </a:rPr>
                        <a:t>Row heading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miter lim="800000"/>
                    </a:lnL>
                    <a:lnR>
                      <a:noFill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chemeClr val="bg1"/>
                          </a:solidFill>
                          <a:latin typeface="Quicksand" panose="02070303000000060000" pitchFamily="18" charset="77"/>
                        </a:rPr>
                        <a:t>40%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chemeClr val="bg1"/>
                          </a:solidFill>
                          <a:latin typeface="Quicksand" panose="02070303000000060000" pitchFamily="18" charset="77"/>
                        </a:rPr>
                        <a:t>36%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chemeClr val="bg1"/>
                          </a:solidFill>
                          <a:latin typeface="Quicksand" panose="02070303000000060000" pitchFamily="18" charset="77"/>
                        </a:rPr>
                        <a:t>+4%</a:t>
                      </a:r>
                    </a:p>
                  </a:txBody>
                  <a:tcPr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miter lim="800000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194376521"/>
                  </a:ext>
                </a:extLst>
              </a:tr>
              <a:tr h="394513"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chemeClr val="bg1"/>
                          </a:solidFill>
                          <a:latin typeface="Quicksand" panose="02070303000000060000" pitchFamily="18" charset="77"/>
                        </a:rPr>
                        <a:t>Row result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miter lim="800000"/>
                    </a:lnL>
                    <a:lnR>
                      <a:noFill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22233">
                        <a:alpha val="2500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chemeClr val="bg1"/>
                          </a:solidFill>
                          <a:latin typeface="Quicksand" panose="02070303000000060000" pitchFamily="18" charset="77"/>
                        </a:rPr>
                        <a:t>5,000,000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22233">
                        <a:alpha val="2500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chemeClr val="bg1"/>
                          </a:solidFill>
                          <a:latin typeface="Quicksand" panose="02070303000000060000" pitchFamily="18" charset="77"/>
                        </a:rPr>
                        <a:t>4,500,000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22233">
                        <a:alpha val="2500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chemeClr val="bg1"/>
                          </a:solidFill>
                          <a:latin typeface="Quicksand" panose="02070303000000060000" pitchFamily="18" charset="77"/>
                        </a:rPr>
                        <a:t>+11%</a:t>
                      </a:r>
                    </a:p>
                  </a:txBody>
                  <a:tcPr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miter lim="800000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22233">
                        <a:alpha val="25005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18266800"/>
                  </a:ext>
                </a:extLst>
              </a:tr>
            </a:tbl>
          </a:graphicData>
        </a:graphic>
      </p:graphicFrame>
      <p:graphicFrame>
        <p:nvGraphicFramePr>
          <p:cNvPr id="3" name="Table Placeholder 3">
            <a:extLst>
              <a:ext uri="{FF2B5EF4-FFF2-40B4-BE49-F238E27FC236}">
                <a16:creationId xmlns:a16="http://schemas.microsoft.com/office/drawing/2014/main" id="{FC7F4F34-8DC4-2F61-A832-70433F607CD2}"/>
              </a:ext>
            </a:extLst>
          </p:cNvPr>
          <p:cNvGraphicFramePr>
            <a:graphicFrameLocks/>
          </p:cNvGraphicFramePr>
          <p:nvPr userDrawn="1">
            <p:extLst>
              <p:ext uri="{D42A27DB-BD31-4B8C-83A1-F6EECF244321}">
                <p14:modId xmlns:p14="http://schemas.microsoft.com/office/powerpoint/2010/main" val="315414840"/>
              </p:ext>
            </p:extLst>
          </p:nvPr>
        </p:nvGraphicFramePr>
        <p:xfrm>
          <a:off x="5987845" y="1377189"/>
          <a:ext cx="5805721" cy="2132924"/>
        </p:xfrm>
        <a:graphic>
          <a:graphicData uri="http://schemas.openxmlformats.org/drawingml/2006/table">
            <a:tbl>
              <a:tblPr firstRow="1" bandRow="1">
                <a:tableStyleId>{7E9639D4-E3E2-4D34-9284-5A2195B3D0D7}</a:tableStyleId>
              </a:tblPr>
              <a:tblGrid>
                <a:gridCol w="2114072">
                  <a:extLst>
                    <a:ext uri="{9D8B030D-6E8A-4147-A177-3AD203B41FA5}">
                      <a16:colId xmlns:a16="http://schemas.microsoft.com/office/drawing/2014/main" val="130956065"/>
                    </a:ext>
                  </a:extLst>
                </a:gridCol>
                <a:gridCol w="1170184">
                  <a:extLst>
                    <a:ext uri="{9D8B030D-6E8A-4147-A177-3AD203B41FA5}">
                      <a16:colId xmlns:a16="http://schemas.microsoft.com/office/drawing/2014/main" val="2749965458"/>
                    </a:ext>
                  </a:extLst>
                </a:gridCol>
                <a:gridCol w="1281628">
                  <a:extLst>
                    <a:ext uri="{9D8B030D-6E8A-4147-A177-3AD203B41FA5}">
                      <a16:colId xmlns:a16="http://schemas.microsoft.com/office/drawing/2014/main" val="2116711163"/>
                    </a:ext>
                  </a:extLst>
                </a:gridCol>
                <a:gridCol w="1239837">
                  <a:extLst>
                    <a:ext uri="{9D8B030D-6E8A-4147-A177-3AD203B41FA5}">
                      <a16:colId xmlns:a16="http://schemas.microsoft.com/office/drawing/2014/main" val="1186885001"/>
                    </a:ext>
                  </a:extLst>
                </a:gridCol>
              </a:tblGrid>
              <a:tr h="328828"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chemeClr val="bg1"/>
                          </a:solidFill>
                          <a:latin typeface="Quicksand" panose="02070303000000060000" pitchFamily="18" charset="77"/>
                        </a:rPr>
                        <a:t>Lorem ipsum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miter lim="800000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1270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chemeClr val="bg1"/>
                          </a:solidFill>
                          <a:latin typeface="Quicksand" panose="02070303000000060000" pitchFamily="18" charset="77"/>
                        </a:rPr>
                        <a:t>Heading 1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1270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chemeClr val="bg1"/>
                          </a:solidFill>
                          <a:latin typeface="Quicksand" panose="02070303000000060000" pitchFamily="18" charset="77"/>
                        </a:rPr>
                        <a:t>Heading 2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1270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chemeClr val="bg1"/>
                          </a:solidFill>
                          <a:latin typeface="Quicksand" panose="02070303000000060000" pitchFamily="18" charset="77"/>
                        </a:rPr>
                        <a:t>Heading 3</a:t>
                      </a:r>
                    </a:p>
                  </a:txBody>
                  <a:tcPr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1270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41017008"/>
                  </a:ext>
                </a:extLst>
              </a:tr>
              <a:tr h="331530"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chemeClr val="bg1"/>
                          </a:solidFill>
                          <a:latin typeface="Quicksand" panose="02070303000000060000" pitchFamily="18" charset="77"/>
                        </a:rPr>
                        <a:t>Row heading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miter lim="800000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chemeClr val="bg1"/>
                          </a:solidFill>
                          <a:latin typeface="Quicksand" panose="02070303000000060000" pitchFamily="18" charset="77"/>
                        </a:rPr>
                        <a:t>2,500,000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chemeClr val="bg1"/>
                          </a:solidFill>
                          <a:latin typeface="Quicksand" panose="02070303000000060000" pitchFamily="18" charset="77"/>
                        </a:rPr>
                        <a:t>2,200,000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chemeClr val="bg1"/>
                          </a:solidFill>
                          <a:latin typeface="Quicksand" panose="02070303000000060000" pitchFamily="18" charset="77"/>
                        </a:rPr>
                        <a:t>+14%</a:t>
                      </a:r>
                    </a:p>
                  </a:txBody>
                  <a:tcPr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511888340"/>
                  </a:ext>
                </a:extLst>
              </a:tr>
              <a:tr h="351373"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chemeClr val="bg1"/>
                          </a:solidFill>
                          <a:latin typeface="Quicksand" panose="02070303000000060000" pitchFamily="18" charset="77"/>
                        </a:rPr>
                        <a:t>Row heading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miter lim="800000"/>
                    </a:lnL>
                    <a:lnR>
                      <a:noFill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chemeClr val="bg1"/>
                          </a:solidFill>
                          <a:latin typeface="Quicksand" panose="02070303000000060000" pitchFamily="18" charset="77"/>
                        </a:rPr>
                        <a:t>1,200,000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chemeClr val="bg1"/>
                          </a:solidFill>
                          <a:latin typeface="Quicksand" panose="02070303000000060000" pitchFamily="18" charset="77"/>
                        </a:rPr>
                        <a:t>1,400,000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chemeClr val="bg1"/>
                          </a:solidFill>
                          <a:latin typeface="Quicksand" panose="02070303000000060000" pitchFamily="18" charset="77"/>
                        </a:rPr>
                        <a:t>-14%</a:t>
                      </a:r>
                    </a:p>
                  </a:txBody>
                  <a:tcPr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miter lim="800000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937089168"/>
                  </a:ext>
                </a:extLst>
              </a:tr>
              <a:tr h="385229"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chemeClr val="bg1"/>
                          </a:solidFill>
                          <a:latin typeface="Quicksand" panose="02070303000000060000" pitchFamily="18" charset="77"/>
                        </a:rPr>
                        <a:t>Row heading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miter lim="800000"/>
                    </a:lnL>
                    <a:lnR>
                      <a:noFill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chemeClr val="bg1"/>
                          </a:solidFill>
                          <a:latin typeface="Quicksand" panose="02070303000000060000" pitchFamily="18" charset="77"/>
                        </a:rPr>
                        <a:t>1,000,000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chemeClr val="bg1"/>
                          </a:solidFill>
                          <a:latin typeface="Quicksand" panose="02070303000000060000" pitchFamily="18" charset="77"/>
                        </a:rPr>
                        <a:t>800,000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chemeClr val="bg1"/>
                          </a:solidFill>
                          <a:latin typeface="Quicksand" panose="02070303000000060000" pitchFamily="18" charset="77"/>
                        </a:rPr>
                        <a:t>+25%</a:t>
                      </a:r>
                    </a:p>
                  </a:txBody>
                  <a:tcPr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miter lim="800000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31597798"/>
                  </a:ext>
                </a:extLst>
              </a:tr>
              <a:tr h="341451"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chemeClr val="bg1"/>
                          </a:solidFill>
                          <a:latin typeface="Quicksand" panose="02070303000000060000" pitchFamily="18" charset="77"/>
                        </a:rPr>
                        <a:t>Row heading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miter lim="800000"/>
                    </a:lnL>
                    <a:lnR>
                      <a:noFill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chemeClr val="bg1"/>
                          </a:solidFill>
                          <a:latin typeface="Quicksand" panose="02070303000000060000" pitchFamily="18" charset="77"/>
                        </a:rPr>
                        <a:t>40%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chemeClr val="bg1"/>
                          </a:solidFill>
                          <a:latin typeface="Quicksand" panose="02070303000000060000" pitchFamily="18" charset="77"/>
                        </a:rPr>
                        <a:t>36%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chemeClr val="bg1"/>
                          </a:solidFill>
                          <a:latin typeface="Quicksand" panose="02070303000000060000" pitchFamily="18" charset="77"/>
                        </a:rPr>
                        <a:t>+4%</a:t>
                      </a:r>
                    </a:p>
                  </a:txBody>
                  <a:tcPr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miter lim="800000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194376521"/>
                  </a:ext>
                </a:extLst>
              </a:tr>
              <a:tr h="394513"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chemeClr val="bg1"/>
                          </a:solidFill>
                          <a:latin typeface="Quicksand" panose="02070303000000060000" pitchFamily="18" charset="77"/>
                        </a:rPr>
                        <a:t>Row result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miter lim="800000"/>
                    </a:lnL>
                    <a:lnR>
                      <a:noFill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22233">
                        <a:alpha val="2500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chemeClr val="bg1"/>
                          </a:solidFill>
                          <a:latin typeface="Quicksand" panose="02070303000000060000" pitchFamily="18" charset="77"/>
                        </a:rPr>
                        <a:t>5,000,000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22233">
                        <a:alpha val="2500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chemeClr val="bg1"/>
                          </a:solidFill>
                          <a:latin typeface="Quicksand" panose="02070303000000060000" pitchFamily="18" charset="77"/>
                        </a:rPr>
                        <a:t>4,500,000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22233">
                        <a:alpha val="2500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chemeClr val="bg1"/>
                          </a:solidFill>
                          <a:latin typeface="Quicksand" panose="02070303000000060000" pitchFamily="18" charset="77"/>
                        </a:rPr>
                        <a:t>+11%</a:t>
                      </a:r>
                    </a:p>
                  </a:txBody>
                  <a:tcPr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miter lim="800000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22233">
                        <a:alpha val="25005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18266800"/>
                  </a:ext>
                </a:extLst>
              </a:tr>
            </a:tbl>
          </a:graphicData>
        </a:graphic>
      </p:graphicFrame>
      <p:graphicFrame>
        <p:nvGraphicFramePr>
          <p:cNvPr id="4" name="Table Placeholder 3">
            <a:extLst>
              <a:ext uri="{FF2B5EF4-FFF2-40B4-BE49-F238E27FC236}">
                <a16:creationId xmlns:a16="http://schemas.microsoft.com/office/drawing/2014/main" id="{8C330663-8485-E2DF-8A0A-E1746FF8255C}"/>
              </a:ext>
            </a:extLst>
          </p:cNvPr>
          <p:cNvGraphicFramePr>
            <a:graphicFrameLocks/>
          </p:cNvGraphicFramePr>
          <p:nvPr userDrawn="1">
            <p:extLst>
              <p:ext uri="{D42A27DB-BD31-4B8C-83A1-F6EECF244321}">
                <p14:modId xmlns:p14="http://schemas.microsoft.com/office/powerpoint/2010/main" val="2631688753"/>
              </p:ext>
            </p:extLst>
          </p:nvPr>
        </p:nvGraphicFramePr>
        <p:xfrm>
          <a:off x="398433" y="3843816"/>
          <a:ext cx="5314108" cy="2006379"/>
        </p:xfrm>
        <a:graphic>
          <a:graphicData uri="http://schemas.openxmlformats.org/drawingml/2006/table">
            <a:tbl>
              <a:tblPr firstRow="1" bandRow="1">
                <a:tableStyleId>{7E9639D4-E3E2-4D34-9284-5A2195B3D0D7}</a:tableStyleId>
              </a:tblPr>
              <a:tblGrid>
                <a:gridCol w="1935059">
                  <a:extLst>
                    <a:ext uri="{9D8B030D-6E8A-4147-A177-3AD203B41FA5}">
                      <a16:colId xmlns:a16="http://schemas.microsoft.com/office/drawing/2014/main" val="130956065"/>
                    </a:ext>
                  </a:extLst>
                </a:gridCol>
                <a:gridCol w="1071095">
                  <a:extLst>
                    <a:ext uri="{9D8B030D-6E8A-4147-A177-3AD203B41FA5}">
                      <a16:colId xmlns:a16="http://schemas.microsoft.com/office/drawing/2014/main" val="2749965458"/>
                    </a:ext>
                  </a:extLst>
                </a:gridCol>
                <a:gridCol w="1173103">
                  <a:extLst>
                    <a:ext uri="{9D8B030D-6E8A-4147-A177-3AD203B41FA5}">
                      <a16:colId xmlns:a16="http://schemas.microsoft.com/office/drawing/2014/main" val="2116711163"/>
                    </a:ext>
                  </a:extLst>
                </a:gridCol>
                <a:gridCol w="1134851">
                  <a:extLst>
                    <a:ext uri="{9D8B030D-6E8A-4147-A177-3AD203B41FA5}">
                      <a16:colId xmlns:a16="http://schemas.microsoft.com/office/drawing/2014/main" val="1186885001"/>
                    </a:ext>
                  </a:extLst>
                </a:gridCol>
              </a:tblGrid>
              <a:tr h="309319"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rgbClr val="222233"/>
                          </a:solidFill>
                          <a:latin typeface="Quicksand" panose="02070303000000060000" pitchFamily="18" charset="77"/>
                        </a:rPr>
                        <a:t>Lorem ipsum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miter lim="800000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1270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E45A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rgbClr val="222233"/>
                          </a:solidFill>
                          <a:latin typeface="Quicksand" panose="02070303000000060000" pitchFamily="18" charset="77"/>
                        </a:rPr>
                        <a:t>Heading 1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1270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E45A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rgbClr val="222233"/>
                          </a:solidFill>
                          <a:latin typeface="Quicksand" panose="02070303000000060000" pitchFamily="18" charset="77"/>
                        </a:rPr>
                        <a:t>Heading 2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1270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E45A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rgbClr val="222233"/>
                          </a:solidFill>
                          <a:latin typeface="Quicksand" panose="02070303000000060000" pitchFamily="18" charset="77"/>
                        </a:rPr>
                        <a:t>Heading 3</a:t>
                      </a:r>
                    </a:p>
                  </a:txBody>
                  <a:tcPr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1270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E45A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41017008"/>
                  </a:ext>
                </a:extLst>
              </a:tr>
              <a:tr h="311860"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chemeClr val="bg1"/>
                          </a:solidFill>
                          <a:latin typeface="Quicksand" panose="02070303000000060000" pitchFamily="18" charset="77"/>
                        </a:rPr>
                        <a:t>Row heading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miter lim="800000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chemeClr val="bg1"/>
                          </a:solidFill>
                          <a:latin typeface="Quicksand" panose="02070303000000060000" pitchFamily="18" charset="77"/>
                        </a:rPr>
                        <a:t>2,500,000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chemeClr val="bg1"/>
                          </a:solidFill>
                          <a:latin typeface="Quicksand" panose="02070303000000060000" pitchFamily="18" charset="77"/>
                        </a:rPr>
                        <a:t>2,200,000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chemeClr val="bg1"/>
                          </a:solidFill>
                          <a:latin typeface="Quicksand" panose="02070303000000060000" pitchFamily="18" charset="77"/>
                        </a:rPr>
                        <a:t>+14%</a:t>
                      </a:r>
                    </a:p>
                  </a:txBody>
                  <a:tcPr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511888340"/>
                  </a:ext>
                </a:extLst>
              </a:tr>
              <a:tr h="330526"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chemeClr val="bg1"/>
                          </a:solidFill>
                          <a:latin typeface="Quicksand" panose="02070303000000060000" pitchFamily="18" charset="77"/>
                        </a:rPr>
                        <a:t>Row heading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miter lim="800000"/>
                    </a:lnL>
                    <a:lnR>
                      <a:noFill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chemeClr val="bg1"/>
                          </a:solidFill>
                          <a:latin typeface="Quicksand" panose="02070303000000060000" pitchFamily="18" charset="77"/>
                        </a:rPr>
                        <a:t>1,200,000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chemeClr val="bg1"/>
                          </a:solidFill>
                          <a:latin typeface="Quicksand" panose="02070303000000060000" pitchFamily="18" charset="77"/>
                        </a:rPr>
                        <a:t>1,400,000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chemeClr val="bg1"/>
                          </a:solidFill>
                          <a:latin typeface="Quicksand" panose="02070303000000060000" pitchFamily="18" charset="77"/>
                        </a:rPr>
                        <a:t>-14%</a:t>
                      </a:r>
                    </a:p>
                  </a:txBody>
                  <a:tcPr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miter lim="800000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937089168"/>
                  </a:ext>
                </a:extLst>
              </a:tr>
              <a:tr h="362374"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chemeClr val="bg1"/>
                          </a:solidFill>
                          <a:latin typeface="Quicksand" panose="02070303000000060000" pitchFamily="18" charset="77"/>
                        </a:rPr>
                        <a:t>Row heading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miter lim="800000"/>
                    </a:lnL>
                    <a:lnR>
                      <a:noFill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chemeClr val="bg1"/>
                          </a:solidFill>
                          <a:latin typeface="Quicksand" panose="02070303000000060000" pitchFamily="18" charset="77"/>
                        </a:rPr>
                        <a:t>1,000,000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chemeClr val="bg1"/>
                          </a:solidFill>
                          <a:latin typeface="Quicksand" panose="02070303000000060000" pitchFamily="18" charset="77"/>
                        </a:rPr>
                        <a:t>800,000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chemeClr val="bg1"/>
                          </a:solidFill>
                          <a:latin typeface="Quicksand" panose="02070303000000060000" pitchFamily="18" charset="77"/>
                        </a:rPr>
                        <a:t>+25%</a:t>
                      </a:r>
                    </a:p>
                  </a:txBody>
                  <a:tcPr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miter lim="800000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31597798"/>
                  </a:ext>
                </a:extLst>
              </a:tr>
              <a:tr h="321193"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chemeClr val="bg1"/>
                          </a:solidFill>
                          <a:latin typeface="Quicksand" panose="02070303000000060000" pitchFamily="18" charset="77"/>
                        </a:rPr>
                        <a:t>Row heading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miter lim="800000"/>
                    </a:lnL>
                    <a:lnR>
                      <a:noFill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chemeClr val="bg1"/>
                          </a:solidFill>
                          <a:latin typeface="Quicksand" panose="02070303000000060000" pitchFamily="18" charset="77"/>
                        </a:rPr>
                        <a:t>40%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chemeClr val="bg1"/>
                          </a:solidFill>
                          <a:latin typeface="Quicksand" panose="02070303000000060000" pitchFamily="18" charset="77"/>
                        </a:rPr>
                        <a:t>36%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chemeClr val="bg1"/>
                          </a:solidFill>
                          <a:latin typeface="Quicksand" panose="02070303000000060000" pitchFamily="18" charset="77"/>
                        </a:rPr>
                        <a:t>+4%</a:t>
                      </a:r>
                    </a:p>
                  </a:txBody>
                  <a:tcPr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miter lim="800000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194376521"/>
                  </a:ext>
                </a:extLst>
              </a:tr>
              <a:tr h="371107"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chemeClr val="bg1"/>
                          </a:solidFill>
                          <a:latin typeface="Quicksand" panose="02070303000000060000" pitchFamily="18" charset="77"/>
                        </a:rPr>
                        <a:t>Row result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miter lim="800000"/>
                    </a:lnL>
                    <a:lnR>
                      <a:noFill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22233">
                        <a:alpha val="2500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chemeClr val="bg1"/>
                          </a:solidFill>
                          <a:latin typeface="Quicksand" panose="02070303000000060000" pitchFamily="18" charset="77"/>
                        </a:rPr>
                        <a:t>5,000,000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22233">
                        <a:alpha val="2500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chemeClr val="bg1"/>
                          </a:solidFill>
                          <a:latin typeface="Quicksand" panose="02070303000000060000" pitchFamily="18" charset="77"/>
                        </a:rPr>
                        <a:t>4,500,000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22233">
                        <a:alpha val="2500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chemeClr val="bg1"/>
                          </a:solidFill>
                          <a:latin typeface="Quicksand" panose="02070303000000060000" pitchFamily="18" charset="77"/>
                        </a:rPr>
                        <a:t>+11%</a:t>
                      </a:r>
                    </a:p>
                  </a:txBody>
                  <a:tcPr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miter lim="800000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22233">
                        <a:alpha val="25005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18266800"/>
                  </a:ext>
                </a:extLst>
              </a:tr>
            </a:tbl>
          </a:graphicData>
        </a:graphic>
      </p:graphicFrame>
      <p:graphicFrame>
        <p:nvGraphicFramePr>
          <p:cNvPr id="9" name="Table Placeholder 3">
            <a:extLst>
              <a:ext uri="{FF2B5EF4-FFF2-40B4-BE49-F238E27FC236}">
                <a16:creationId xmlns:a16="http://schemas.microsoft.com/office/drawing/2014/main" id="{D7083553-258D-4A49-E44F-A6387CA481F0}"/>
              </a:ext>
            </a:extLst>
          </p:cNvPr>
          <p:cNvGraphicFramePr>
            <a:graphicFrameLocks/>
          </p:cNvGraphicFramePr>
          <p:nvPr userDrawn="1">
            <p:extLst>
              <p:ext uri="{D42A27DB-BD31-4B8C-83A1-F6EECF244321}">
                <p14:modId xmlns:p14="http://schemas.microsoft.com/office/powerpoint/2010/main" val="3431065839"/>
              </p:ext>
            </p:extLst>
          </p:nvPr>
        </p:nvGraphicFramePr>
        <p:xfrm>
          <a:off x="5987845" y="3843815"/>
          <a:ext cx="5805721" cy="2006379"/>
        </p:xfrm>
        <a:graphic>
          <a:graphicData uri="http://schemas.openxmlformats.org/drawingml/2006/table">
            <a:tbl>
              <a:tblPr firstRow="1" bandRow="1">
                <a:tableStyleId>{7E9639D4-E3E2-4D34-9284-5A2195B3D0D7}</a:tableStyleId>
              </a:tblPr>
              <a:tblGrid>
                <a:gridCol w="2114072">
                  <a:extLst>
                    <a:ext uri="{9D8B030D-6E8A-4147-A177-3AD203B41FA5}">
                      <a16:colId xmlns:a16="http://schemas.microsoft.com/office/drawing/2014/main" val="130956065"/>
                    </a:ext>
                  </a:extLst>
                </a:gridCol>
                <a:gridCol w="1170184">
                  <a:extLst>
                    <a:ext uri="{9D8B030D-6E8A-4147-A177-3AD203B41FA5}">
                      <a16:colId xmlns:a16="http://schemas.microsoft.com/office/drawing/2014/main" val="2749965458"/>
                    </a:ext>
                  </a:extLst>
                </a:gridCol>
                <a:gridCol w="1281628">
                  <a:extLst>
                    <a:ext uri="{9D8B030D-6E8A-4147-A177-3AD203B41FA5}">
                      <a16:colId xmlns:a16="http://schemas.microsoft.com/office/drawing/2014/main" val="2116711163"/>
                    </a:ext>
                  </a:extLst>
                </a:gridCol>
                <a:gridCol w="1239837">
                  <a:extLst>
                    <a:ext uri="{9D8B030D-6E8A-4147-A177-3AD203B41FA5}">
                      <a16:colId xmlns:a16="http://schemas.microsoft.com/office/drawing/2014/main" val="1186885001"/>
                    </a:ext>
                  </a:extLst>
                </a:gridCol>
              </a:tblGrid>
              <a:tr h="309319"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chemeClr val="bg1"/>
                          </a:solidFill>
                          <a:latin typeface="Quicksand" panose="02070303000000060000" pitchFamily="18" charset="77"/>
                        </a:rPr>
                        <a:t>Lorem ipsum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miter lim="800000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1270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1223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chemeClr val="bg1"/>
                          </a:solidFill>
                          <a:latin typeface="Quicksand" panose="02070303000000060000" pitchFamily="18" charset="77"/>
                        </a:rPr>
                        <a:t>Heading 1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1270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1223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chemeClr val="bg1"/>
                          </a:solidFill>
                          <a:latin typeface="Quicksand" panose="02070303000000060000" pitchFamily="18" charset="77"/>
                        </a:rPr>
                        <a:t>Heading 2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1270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1223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chemeClr val="bg1"/>
                          </a:solidFill>
                          <a:latin typeface="Quicksand" panose="02070303000000060000" pitchFamily="18" charset="77"/>
                        </a:rPr>
                        <a:t>Heading 3</a:t>
                      </a:r>
                    </a:p>
                  </a:txBody>
                  <a:tcPr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1270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1223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41017008"/>
                  </a:ext>
                </a:extLst>
              </a:tr>
              <a:tr h="311860"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chemeClr val="bg1"/>
                          </a:solidFill>
                          <a:latin typeface="Quicksand" panose="02070303000000060000" pitchFamily="18" charset="77"/>
                        </a:rPr>
                        <a:t>Row heading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miter lim="800000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chemeClr val="bg1"/>
                          </a:solidFill>
                          <a:latin typeface="Quicksand" panose="02070303000000060000" pitchFamily="18" charset="77"/>
                        </a:rPr>
                        <a:t>2,500,000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chemeClr val="bg1"/>
                          </a:solidFill>
                          <a:latin typeface="Quicksand" panose="02070303000000060000" pitchFamily="18" charset="77"/>
                        </a:rPr>
                        <a:t>2,200,000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chemeClr val="bg1"/>
                          </a:solidFill>
                          <a:latin typeface="Quicksand" panose="02070303000000060000" pitchFamily="18" charset="77"/>
                        </a:rPr>
                        <a:t>+14%</a:t>
                      </a:r>
                    </a:p>
                  </a:txBody>
                  <a:tcPr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511888340"/>
                  </a:ext>
                </a:extLst>
              </a:tr>
              <a:tr h="330526"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chemeClr val="bg1"/>
                          </a:solidFill>
                          <a:latin typeface="Quicksand" panose="02070303000000060000" pitchFamily="18" charset="77"/>
                        </a:rPr>
                        <a:t>Row heading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miter lim="800000"/>
                    </a:lnL>
                    <a:lnR>
                      <a:noFill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chemeClr val="bg1"/>
                          </a:solidFill>
                          <a:latin typeface="Quicksand" panose="02070303000000060000" pitchFamily="18" charset="77"/>
                        </a:rPr>
                        <a:t>1,200,000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chemeClr val="bg1"/>
                          </a:solidFill>
                          <a:latin typeface="Quicksand" panose="02070303000000060000" pitchFamily="18" charset="77"/>
                        </a:rPr>
                        <a:t>1,400,000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chemeClr val="bg1"/>
                          </a:solidFill>
                          <a:latin typeface="Quicksand" panose="02070303000000060000" pitchFamily="18" charset="77"/>
                        </a:rPr>
                        <a:t>-14%</a:t>
                      </a:r>
                    </a:p>
                  </a:txBody>
                  <a:tcPr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miter lim="800000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937089168"/>
                  </a:ext>
                </a:extLst>
              </a:tr>
              <a:tr h="362374"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chemeClr val="bg1"/>
                          </a:solidFill>
                          <a:latin typeface="Quicksand" panose="02070303000000060000" pitchFamily="18" charset="77"/>
                        </a:rPr>
                        <a:t>Row heading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miter lim="800000"/>
                    </a:lnL>
                    <a:lnR>
                      <a:noFill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chemeClr val="bg1"/>
                          </a:solidFill>
                          <a:latin typeface="Quicksand" panose="02070303000000060000" pitchFamily="18" charset="77"/>
                        </a:rPr>
                        <a:t>1,000,000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chemeClr val="bg1"/>
                          </a:solidFill>
                          <a:latin typeface="Quicksand" panose="02070303000000060000" pitchFamily="18" charset="77"/>
                        </a:rPr>
                        <a:t>800,000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chemeClr val="bg1"/>
                          </a:solidFill>
                          <a:latin typeface="Quicksand" panose="02070303000000060000" pitchFamily="18" charset="77"/>
                        </a:rPr>
                        <a:t>+25%</a:t>
                      </a:r>
                    </a:p>
                  </a:txBody>
                  <a:tcPr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miter lim="800000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31597798"/>
                  </a:ext>
                </a:extLst>
              </a:tr>
              <a:tr h="321193"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chemeClr val="bg1"/>
                          </a:solidFill>
                          <a:latin typeface="Quicksand" panose="02070303000000060000" pitchFamily="18" charset="77"/>
                        </a:rPr>
                        <a:t>Row heading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miter lim="800000"/>
                    </a:lnL>
                    <a:lnR>
                      <a:noFill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chemeClr val="bg1"/>
                          </a:solidFill>
                          <a:latin typeface="Quicksand" panose="02070303000000060000" pitchFamily="18" charset="77"/>
                        </a:rPr>
                        <a:t>40%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chemeClr val="bg1"/>
                          </a:solidFill>
                          <a:latin typeface="Quicksand" panose="02070303000000060000" pitchFamily="18" charset="77"/>
                        </a:rPr>
                        <a:t>36%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chemeClr val="bg1"/>
                          </a:solidFill>
                          <a:latin typeface="Quicksand" panose="02070303000000060000" pitchFamily="18" charset="77"/>
                        </a:rPr>
                        <a:t>+4%</a:t>
                      </a:r>
                    </a:p>
                  </a:txBody>
                  <a:tcPr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miter lim="800000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194376521"/>
                  </a:ext>
                </a:extLst>
              </a:tr>
              <a:tr h="371107"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chemeClr val="bg1"/>
                          </a:solidFill>
                          <a:latin typeface="Quicksand" panose="02070303000000060000" pitchFamily="18" charset="77"/>
                        </a:rPr>
                        <a:t>Row result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miter lim="800000"/>
                    </a:lnL>
                    <a:lnR>
                      <a:noFill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22233">
                        <a:alpha val="2500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chemeClr val="bg1"/>
                          </a:solidFill>
                          <a:latin typeface="Quicksand" panose="02070303000000060000" pitchFamily="18" charset="77"/>
                        </a:rPr>
                        <a:t>5,000,000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22233">
                        <a:alpha val="2500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chemeClr val="bg1"/>
                          </a:solidFill>
                          <a:latin typeface="Quicksand" panose="02070303000000060000" pitchFamily="18" charset="77"/>
                        </a:rPr>
                        <a:t>4,500,000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22233">
                        <a:alpha val="2500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chemeClr val="bg1"/>
                          </a:solidFill>
                          <a:latin typeface="Quicksand" panose="02070303000000060000" pitchFamily="18" charset="77"/>
                        </a:rPr>
                        <a:t>+11%</a:t>
                      </a:r>
                    </a:p>
                  </a:txBody>
                  <a:tcPr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miter lim="800000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22233">
                        <a:alpha val="25005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18266800"/>
                  </a:ext>
                </a:extLst>
              </a:tr>
            </a:tbl>
          </a:graphicData>
        </a:graphic>
      </p:graphicFrame>
      <p:sp>
        <p:nvSpPr>
          <p:cNvPr id="6" name="Date Placeholder 1">
            <a:extLst>
              <a:ext uri="{FF2B5EF4-FFF2-40B4-BE49-F238E27FC236}">
                <a16:creationId xmlns:a16="http://schemas.microsoft.com/office/drawing/2014/main" id="{47786F95-6A3D-1A80-49AE-80E2CC1AE9D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588909" y="6422539"/>
            <a:ext cx="2372360" cy="228600"/>
          </a:xfrm>
          <a:prstGeom prst="rect">
            <a:avLst/>
          </a:prstGeom>
        </p:spPr>
        <p:txBody>
          <a:bodyPr anchor="ctr"/>
          <a:lstStyle>
            <a:lvl1pPr algn="r">
              <a:defRPr sz="1200">
                <a:solidFill>
                  <a:srgbClr val="FDFAFF"/>
                </a:solidFill>
                <a:latin typeface="+mn-lt"/>
              </a:defRPr>
            </a:lvl1pPr>
          </a:lstStyle>
          <a:p>
            <a:r>
              <a:rPr lang="en-GB"/>
              <a:t>© Xoserve </a:t>
            </a:r>
            <a:r>
              <a:rPr lang="en-US"/>
              <a:t>June 2025</a:t>
            </a:r>
          </a:p>
        </p:txBody>
      </p:sp>
    </p:spTree>
    <p:extLst>
      <p:ext uri="{BB962C8B-B14F-4D97-AF65-F5344CB8AC3E}">
        <p14:creationId xmlns:p14="http://schemas.microsoft.com/office/powerpoint/2010/main" val="334163008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ller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E724584-04E2-5AB9-02EA-2D46F9441439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22223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 descr="A white background with a rainbow of colors&#10;&#10;AI-generated content may be incorrect.">
            <a:extLst>
              <a:ext uri="{FF2B5EF4-FFF2-40B4-BE49-F238E27FC236}">
                <a16:creationId xmlns:a16="http://schemas.microsoft.com/office/drawing/2014/main" id="{62042603-96B8-70E2-314D-7D2E8A67A41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t="90700"/>
          <a:stretch/>
        </p:blipFill>
        <p:spPr>
          <a:xfrm>
            <a:off x="0" y="6230066"/>
            <a:ext cx="12192000" cy="637765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AD0B519B-BBBC-3E6B-B3FD-A990F5FAAF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5270" y="365125"/>
            <a:ext cx="10634614" cy="637765"/>
          </a:xfrm>
        </p:spPr>
        <p:txBody>
          <a:bodyPr>
            <a:noAutofit/>
          </a:bodyPr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12" name="Text Placeholder 29">
            <a:extLst>
              <a:ext uri="{FF2B5EF4-FFF2-40B4-BE49-F238E27FC236}">
                <a16:creationId xmlns:a16="http://schemas.microsoft.com/office/drawing/2014/main" id="{826AD5E9-9AB6-4C89-2163-CB950EA541B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95268" y="1105319"/>
            <a:ext cx="10634615" cy="1033831"/>
          </a:xfrm>
        </p:spPr>
        <p:txBody>
          <a:bodyPr anchor="t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800" b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/>
              <a:t>Text Here</a:t>
            </a:r>
          </a:p>
        </p:txBody>
      </p:sp>
      <p:graphicFrame>
        <p:nvGraphicFramePr>
          <p:cNvPr id="13" name="Table Placeholder 3">
            <a:extLst>
              <a:ext uri="{FF2B5EF4-FFF2-40B4-BE49-F238E27FC236}">
                <a16:creationId xmlns:a16="http://schemas.microsoft.com/office/drawing/2014/main" id="{15627A5E-B839-9BBC-355E-AD6C1F3075BF}"/>
              </a:ext>
            </a:extLst>
          </p:cNvPr>
          <p:cNvGraphicFramePr>
            <a:graphicFrameLocks/>
          </p:cNvGraphicFramePr>
          <p:nvPr userDrawn="1">
            <p:extLst>
              <p:ext uri="{D42A27DB-BD31-4B8C-83A1-F6EECF244321}">
                <p14:modId xmlns:p14="http://schemas.microsoft.com/office/powerpoint/2010/main" val="3650800809"/>
              </p:ext>
            </p:extLst>
          </p:nvPr>
        </p:nvGraphicFramePr>
        <p:xfrm>
          <a:off x="416952" y="2830674"/>
          <a:ext cx="11358096" cy="3047613"/>
        </p:xfrm>
        <a:graphic>
          <a:graphicData uri="http://schemas.openxmlformats.org/drawingml/2006/table">
            <a:tbl>
              <a:tblPr firstRow="1" bandRow="1">
                <a:tableStyleId>{7E9639D4-E3E2-4D34-9284-5A2195B3D0D7}</a:tableStyleId>
              </a:tblPr>
              <a:tblGrid>
                <a:gridCol w="2839524">
                  <a:extLst>
                    <a:ext uri="{9D8B030D-6E8A-4147-A177-3AD203B41FA5}">
                      <a16:colId xmlns:a16="http://schemas.microsoft.com/office/drawing/2014/main" val="130956065"/>
                    </a:ext>
                  </a:extLst>
                </a:gridCol>
                <a:gridCol w="2839524">
                  <a:extLst>
                    <a:ext uri="{9D8B030D-6E8A-4147-A177-3AD203B41FA5}">
                      <a16:colId xmlns:a16="http://schemas.microsoft.com/office/drawing/2014/main" val="2749965458"/>
                    </a:ext>
                  </a:extLst>
                </a:gridCol>
                <a:gridCol w="2839524">
                  <a:extLst>
                    <a:ext uri="{9D8B030D-6E8A-4147-A177-3AD203B41FA5}">
                      <a16:colId xmlns:a16="http://schemas.microsoft.com/office/drawing/2014/main" val="2116711163"/>
                    </a:ext>
                  </a:extLst>
                </a:gridCol>
                <a:gridCol w="2839524">
                  <a:extLst>
                    <a:ext uri="{9D8B030D-6E8A-4147-A177-3AD203B41FA5}">
                      <a16:colId xmlns:a16="http://schemas.microsoft.com/office/drawing/2014/main" val="1186885001"/>
                    </a:ext>
                  </a:extLst>
                </a:gridCol>
              </a:tblGrid>
              <a:tr h="553700">
                <a:tc>
                  <a:txBody>
                    <a:bodyPr/>
                    <a:lstStyle/>
                    <a:p>
                      <a:pPr algn="ctr"/>
                      <a:r>
                        <a:rPr lang="en-US" sz="1600">
                          <a:latin typeface="Quicksand" panose="02070303000000060000" pitchFamily="18" charset="77"/>
                        </a:rPr>
                        <a:t>Lorem ipsum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miter lim="800000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1270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847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>
                          <a:latin typeface="Quicksand" panose="02070303000000060000" pitchFamily="18" charset="77"/>
                        </a:rPr>
                        <a:t>Heading 1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1270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847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>
                          <a:latin typeface="Quicksand" panose="02070303000000060000" pitchFamily="18" charset="77"/>
                        </a:rPr>
                        <a:t>Heading 2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1270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847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>
                          <a:latin typeface="Quicksand" panose="02070303000000060000" pitchFamily="18" charset="77"/>
                        </a:rPr>
                        <a:t>Heading 3</a:t>
                      </a:r>
                    </a:p>
                  </a:txBody>
                  <a:tcPr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1270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847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41017008"/>
                  </a:ext>
                </a:extLst>
              </a:tr>
              <a:tr h="458294">
                <a:tc>
                  <a:txBody>
                    <a:bodyPr/>
                    <a:lstStyle/>
                    <a:p>
                      <a:pPr algn="ctr"/>
                      <a:r>
                        <a:rPr lang="en-US" sz="1600">
                          <a:solidFill>
                            <a:schemeClr val="bg1"/>
                          </a:solidFill>
                          <a:latin typeface="Quicksand" panose="02070303000000060000" pitchFamily="18" charset="77"/>
                        </a:rPr>
                        <a:t>Row heading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miter lim="800000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>
                          <a:solidFill>
                            <a:schemeClr val="bg1"/>
                          </a:solidFill>
                          <a:latin typeface="Quicksand" panose="02070303000000060000" pitchFamily="18" charset="77"/>
                        </a:rPr>
                        <a:t>2,500,000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>
                          <a:solidFill>
                            <a:schemeClr val="bg1"/>
                          </a:solidFill>
                          <a:latin typeface="Quicksand" panose="02070303000000060000" pitchFamily="18" charset="77"/>
                        </a:rPr>
                        <a:t>2,200,000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>
                          <a:solidFill>
                            <a:schemeClr val="bg1"/>
                          </a:solidFill>
                          <a:latin typeface="Quicksand" panose="02070303000000060000" pitchFamily="18" charset="77"/>
                        </a:rPr>
                        <a:t>+14%</a:t>
                      </a:r>
                    </a:p>
                  </a:txBody>
                  <a:tcPr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511888340"/>
                  </a:ext>
                </a:extLst>
              </a:tr>
              <a:tr h="485725">
                <a:tc>
                  <a:txBody>
                    <a:bodyPr/>
                    <a:lstStyle/>
                    <a:p>
                      <a:pPr algn="ctr"/>
                      <a:r>
                        <a:rPr lang="en-US" sz="1600">
                          <a:solidFill>
                            <a:schemeClr val="bg1"/>
                          </a:solidFill>
                          <a:latin typeface="Quicksand" panose="02070303000000060000" pitchFamily="18" charset="77"/>
                        </a:rPr>
                        <a:t>Row heading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miter lim="800000"/>
                    </a:lnL>
                    <a:lnR>
                      <a:noFill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>
                          <a:solidFill>
                            <a:schemeClr val="bg1"/>
                          </a:solidFill>
                          <a:latin typeface="Quicksand" panose="02070303000000060000" pitchFamily="18" charset="77"/>
                        </a:rPr>
                        <a:t>1,200,000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>
                          <a:solidFill>
                            <a:schemeClr val="bg1"/>
                          </a:solidFill>
                          <a:latin typeface="Quicksand" panose="02070303000000060000" pitchFamily="18" charset="77"/>
                        </a:rPr>
                        <a:t>1,400,000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>
                          <a:solidFill>
                            <a:schemeClr val="bg1"/>
                          </a:solidFill>
                          <a:latin typeface="Quicksand" panose="02070303000000060000" pitchFamily="18" charset="77"/>
                        </a:rPr>
                        <a:t>-14%</a:t>
                      </a:r>
                    </a:p>
                  </a:txBody>
                  <a:tcPr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miter lim="800000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937089168"/>
                  </a:ext>
                </a:extLst>
              </a:tr>
              <a:tr h="532525">
                <a:tc>
                  <a:txBody>
                    <a:bodyPr/>
                    <a:lstStyle/>
                    <a:p>
                      <a:pPr algn="ctr"/>
                      <a:r>
                        <a:rPr lang="en-US" sz="1600">
                          <a:solidFill>
                            <a:schemeClr val="bg1"/>
                          </a:solidFill>
                          <a:latin typeface="Quicksand" panose="02070303000000060000" pitchFamily="18" charset="77"/>
                        </a:rPr>
                        <a:t>Row heading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miter lim="800000"/>
                    </a:lnL>
                    <a:lnR>
                      <a:noFill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>
                          <a:solidFill>
                            <a:schemeClr val="bg1"/>
                          </a:solidFill>
                          <a:latin typeface="Quicksand" panose="02070303000000060000" pitchFamily="18" charset="77"/>
                        </a:rPr>
                        <a:t>1,000,000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>
                          <a:solidFill>
                            <a:schemeClr val="bg1"/>
                          </a:solidFill>
                          <a:latin typeface="Quicksand" panose="02070303000000060000" pitchFamily="18" charset="77"/>
                        </a:rPr>
                        <a:t>800,000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>
                          <a:solidFill>
                            <a:schemeClr val="bg1"/>
                          </a:solidFill>
                          <a:latin typeface="Quicksand" panose="02070303000000060000" pitchFamily="18" charset="77"/>
                        </a:rPr>
                        <a:t>+25%</a:t>
                      </a:r>
                    </a:p>
                  </a:txBody>
                  <a:tcPr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miter lim="800000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31597798"/>
                  </a:ext>
                </a:extLst>
              </a:tr>
              <a:tr h="472009">
                <a:tc>
                  <a:txBody>
                    <a:bodyPr/>
                    <a:lstStyle/>
                    <a:p>
                      <a:pPr algn="ctr"/>
                      <a:r>
                        <a:rPr lang="en-US" sz="1600">
                          <a:solidFill>
                            <a:schemeClr val="bg1"/>
                          </a:solidFill>
                          <a:latin typeface="Quicksand" panose="02070303000000060000" pitchFamily="18" charset="77"/>
                        </a:rPr>
                        <a:t>Row heading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miter lim="800000"/>
                    </a:lnL>
                    <a:lnR>
                      <a:noFill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>
                          <a:solidFill>
                            <a:schemeClr val="bg1"/>
                          </a:solidFill>
                          <a:latin typeface="Quicksand" panose="02070303000000060000" pitchFamily="18" charset="77"/>
                        </a:rPr>
                        <a:t>40%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>
                          <a:solidFill>
                            <a:schemeClr val="bg1"/>
                          </a:solidFill>
                          <a:latin typeface="Quicksand" panose="02070303000000060000" pitchFamily="18" charset="77"/>
                        </a:rPr>
                        <a:t>36%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>
                          <a:solidFill>
                            <a:schemeClr val="bg1"/>
                          </a:solidFill>
                          <a:latin typeface="Quicksand" panose="02070303000000060000" pitchFamily="18" charset="77"/>
                        </a:rPr>
                        <a:t>+4%</a:t>
                      </a:r>
                    </a:p>
                  </a:txBody>
                  <a:tcPr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miter lim="800000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194376521"/>
                  </a:ext>
                </a:extLst>
              </a:tr>
              <a:tr h="545360">
                <a:tc>
                  <a:txBody>
                    <a:bodyPr/>
                    <a:lstStyle/>
                    <a:p>
                      <a:pPr algn="ctr"/>
                      <a:r>
                        <a:rPr lang="en-US" sz="1600">
                          <a:solidFill>
                            <a:schemeClr val="bg1"/>
                          </a:solidFill>
                          <a:latin typeface="Quicksand" panose="02070303000000060000" pitchFamily="18" charset="77"/>
                        </a:rPr>
                        <a:t>Row result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miter lim="800000"/>
                    </a:lnL>
                    <a:lnR>
                      <a:noFill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  <a:alpha val="49733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>
                          <a:solidFill>
                            <a:schemeClr val="bg1"/>
                          </a:solidFill>
                          <a:latin typeface="Quicksand" panose="02070303000000060000" pitchFamily="18" charset="77"/>
                        </a:rPr>
                        <a:t>5,000,000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  <a:alpha val="49733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>
                          <a:solidFill>
                            <a:schemeClr val="bg1"/>
                          </a:solidFill>
                          <a:latin typeface="Quicksand" panose="02070303000000060000" pitchFamily="18" charset="77"/>
                        </a:rPr>
                        <a:t>4,500,000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  <a:alpha val="49733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>
                          <a:solidFill>
                            <a:schemeClr val="bg1"/>
                          </a:solidFill>
                          <a:latin typeface="Quicksand" panose="02070303000000060000" pitchFamily="18" charset="77"/>
                        </a:rPr>
                        <a:t>+11%</a:t>
                      </a:r>
                    </a:p>
                  </a:txBody>
                  <a:tcPr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miter lim="800000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  <a:alpha val="49733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18266800"/>
                  </a:ext>
                </a:extLst>
              </a:tr>
            </a:tbl>
          </a:graphicData>
        </a:graphic>
      </p:graphicFrame>
      <p:pic>
        <p:nvPicPr>
          <p:cNvPr id="4" name="Picture 3" descr="A black and blue symbol&#10;&#10;AI-generated content may be incorrect.">
            <a:extLst>
              <a:ext uri="{FF2B5EF4-FFF2-40B4-BE49-F238E27FC236}">
                <a16:creationId xmlns:a16="http://schemas.microsoft.com/office/drawing/2014/main" id="{489C673C-A585-C038-3AE2-FE29DA4CB1C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71789" y="439420"/>
            <a:ext cx="553782" cy="489174"/>
          </a:xfrm>
          <a:prstGeom prst="rect">
            <a:avLst/>
          </a:prstGeom>
        </p:spPr>
      </p:pic>
      <p:sp>
        <p:nvSpPr>
          <p:cNvPr id="3" name="Date Placeholder 1">
            <a:extLst>
              <a:ext uri="{FF2B5EF4-FFF2-40B4-BE49-F238E27FC236}">
                <a16:creationId xmlns:a16="http://schemas.microsoft.com/office/drawing/2014/main" id="{FD9FE0DC-1494-9FB6-B95A-A625B9FD498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588909" y="6422539"/>
            <a:ext cx="2372360" cy="228600"/>
          </a:xfrm>
          <a:prstGeom prst="rect">
            <a:avLst/>
          </a:prstGeom>
        </p:spPr>
        <p:txBody>
          <a:bodyPr anchor="ctr"/>
          <a:lstStyle>
            <a:lvl1pPr algn="r">
              <a:defRPr sz="1200">
                <a:solidFill>
                  <a:srgbClr val="FDFAFF"/>
                </a:solidFill>
                <a:latin typeface="+mn-lt"/>
              </a:defRPr>
            </a:lvl1pPr>
          </a:lstStyle>
          <a:p>
            <a:r>
              <a:rPr lang="en-GB"/>
              <a:t>© Xoserve </a:t>
            </a:r>
            <a:r>
              <a:rPr lang="en-US"/>
              <a:t>June 2025</a:t>
            </a:r>
          </a:p>
        </p:txBody>
      </p:sp>
    </p:spTree>
    <p:extLst>
      <p:ext uri="{BB962C8B-B14F-4D97-AF65-F5344CB8AC3E}">
        <p14:creationId xmlns:p14="http://schemas.microsoft.com/office/powerpoint/2010/main" val="325984877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ller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E724584-04E2-5AB9-02EA-2D46F9441439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22223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AD0B519B-BBBC-3E6B-B3FD-A990F5FAAF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5270" y="365125"/>
            <a:ext cx="10634614" cy="637765"/>
          </a:xfrm>
        </p:spPr>
        <p:txBody>
          <a:bodyPr>
            <a:noAutofit/>
          </a:bodyPr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pic>
        <p:nvPicPr>
          <p:cNvPr id="4" name="Picture 3" descr="A black and blue symbol&#10;&#10;AI-generated content may be incorrect.">
            <a:extLst>
              <a:ext uri="{FF2B5EF4-FFF2-40B4-BE49-F238E27FC236}">
                <a16:creationId xmlns:a16="http://schemas.microsoft.com/office/drawing/2014/main" id="{489C673C-A585-C038-3AE2-FE29DA4CB1C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71789" y="439420"/>
            <a:ext cx="553782" cy="489174"/>
          </a:xfrm>
          <a:prstGeom prst="rect">
            <a:avLst/>
          </a:prstGeom>
        </p:spPr>
      </p:pic>
      <p:sp>
        <p:nvSpPr>
          <p:cNvPr id="3" name="Oval 2">
            <a:extLst>
              <a:ext uri="{FF2B5EF4-FFF2-40B4-BE49-F238E27FC236}">
                <a16:creationId xmlns:a16="http://schemas.microsoft.com/office/drawing/2014/main" id="{9CD2DA62-FC63-7BEA-C298-14D3F54F0313}"/>
              </a:ext>
            </a:extLst>
          </p:cNvPr>
          <p:cNvSpPr/>
          <p:nvPr userDrawn="1"/>
        </p:nvSpPr>
        <p:spPr>
          <a:xfrm>
            <a:off x="2676497" y="2229146"/>
            <a:ext cx="3525608" cy="3525608"/>
          </a:xfrm>
          <a:prstGeom prst="ellipse">
            <a:avLst/>
          </a:prstGeom>
          <a:noFill/>
          <a:ln w="31750">
            <a:solidFill>
              <a:srgbClr val="57BAE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399E08D7-7313-4C2E-E9C1-8CDA141057D2}"/>
              </a:ext>
            </a:extLst>
          </p:cNvPr>
          <p:cNvSpPr/>
          <p:nvPr userDrawn="1"/>
        </p:nvSpPr>
        <p:spPr>
          <a:xfrm>
            <a:off x="6202105" y="1111956"/>
            <a:ext cx="2520778" cy="2520778"/>
          </a:xfrm>
          <a:prstGeom prst="ellipse">
            <a:avLst/>
          </a:prstGeom>
          <a:noFill/>
          <a:ln w="31750">
            <a:solidFill>
              <a:srgbClr val="EE45AC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FD88032E-359D-2F31-F9D9-67791D34DA0C}"/>
              </a:ext>
            </a:extLst>
          </p:cNvPr>
          <p:cNvSpPr/>
          <p:nvPr userDrawn="1"/>
        </p:nvSpPr>
        <p:spPr>
          <a:xfrm>
            <a:off x="6298899" y="3980343"/>
            <a:ext cx="2327190" cy="2327190"/>
          </a:xfrm>
          <a:prstGeom prst="ellipse">
            <a:avLst/>
          </a:prstGeom>
          <a:noFill/>
          <a:ln w="31750">
            <a:solidFill>
              <a:srgbClr val="6680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 Placeholder 29">
            <a:extLst>
              <a:ext uri="{FF2B5EF4-FFF2-40B4-BE49-F238E27FC236}">
                <a16:creationId xmlns:a16="http://schemas.microsoft.com/office/drawing/2014/main" id="{A1F2F14F-C076-128F-CF13-F4989797EA5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125165" y="2960821"/>
            <a:ext cx="2720050" cy="546100"/>
          </a:xfrm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1600" b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/>
              <a:t>Text Here</a:t>
            </a:r>
          </a:p>
        </p:txBody>
      </p:sp>
      <p:sp>
        <p:nvSpPr>
          <p:cNvPr id="16" name="Text Placeholder 29">
            <a:extLst>
              <a:ext uri="{FF2B5EF4-FFF2-40B4-BE49-F238E27FC236}">
                <a16:creationId xmlns:a16="http://schemas.microsoft.com/office/drawing/2014/main" id="{B256D495-7EA6-809F-D9AF-7966C2C39AF9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125165" y="4460127"/>
            <a:ext cx="2720050" cy="546100"/>
          </a:xfrm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1600" b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/>
              <a:t>Text Here</a:t>
            </a:r>
          </a:p>
        </p:txBody>
      </p:sp>
      <p:sp>
        <p:nvSpPr>
          <p:cNvPr id="17" name="Text Placeholder 29">
            <a:extLst>
              <a:ext uri="{FF2B5EF4-FFF2-40B4-BE49-F238E27FC236}">
                <a16:creationId xmlns:a16="http://schemas.microsoft.com/office/drawing/2014/main" id="{BED6493C-7925-C789-B900-5451582B2A2C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778575" y="4147644"/>
            <a:ext cx="1474174" cy="546100"/>
          </a:xfrm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1600" b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/>
              <a:t>Text Here</a:t>
            </a:r>
          </a:p>
        </p:txBody>
      </p:sp>
      <p:sp>
        <p:nvSpPr>
          <p:cNvPr id="18" name="Text Placeholder 29">
            <a:extLst>
              <a:ext uri="{FF2B5EF4-FFF2-40B4-BE49-F238E27FC236}">
                <a16:creationId xmlns:a16="http://schemas.microsoft.com/office/drawing/2014/main" id="{AD8CAF56-6A19-798B-61D7-20EE514FE963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685977" y="5547467"/>
            <a:ext cx="1659370" cy="546100"/>
          </a:xfrm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1600" b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/>
              <a:t>Text Here</a:t>
            </a:r>
          </a:p>
        </p:txBody>
      </p:sp>
      <p:sp>
        <p:nvSpPr>
          <p:cNvPr id="19" name="Text Placeholder 29">
            <a:extLst>
              <a:ext uri="{FF2B5EF4-FFF2-40B4-BE49-F238E27FC236}">
                <a16:creationId xmlns:a16="http://schemas.microsoft.com/office/drawing/2014/main" id="{20D97F04-0646-DA33-B613-1C542FF8ECB0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778575" y="1412732"/>
            <a:ext cx="1474174" cy="546100"/>
          </a:xfrm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1600" b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/>
              <a:t>Text Here</a:t>
            </a:r>
          </a:p>
        </p:txBody>
      </p:sp>
      <p:sp>
        <p:nvSpPr>
          <p:cNvPr id="20" name="Text Placeholder 29">
            <a:extLst>
              <a:ext uri="{FF2B5EF4-FFF2-40B4-BE49-F238E27FC236}">
                <a16:creationId xmlns:a16="http://schemas.microsoft.com/office/drawing/2014/main" id="{17B65874-AF7F-9E0C-B2C3-1654E19D75D6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685977" y="2812555"/>
            <a:ext cx="1659370" cy="546100"/>
          </a:xfrm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1600" b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/>
              <a:t>Text Here</a:t>
            </a:r>
          </a:p>
        </p:txBody>
      </p:sp>
      <p:sp>
        <p:nvSpPr>
          <p:cNvPr id="22" name="Text Placeholder 29">
            <a:extLst>
              <a:ext uri="{FF2B5EF4-FFF2-40B4-BE49-F238E27FC236}">
                <a16:creationId xmlns:a16="http://schemas.microsoft.com/office/drawing/2014/main" id="{6D8FDF9B-D4FA-6EE0-6A8B-CEC9DD79C77F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039279" y="2098209"/>
            <a:ext cx="2839323" cy="546100"/>
          </a:xfrm>
        </p:spPr>
        <p:txBody>
          <a:bodyPr anchor="ctr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000" b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/>
              <a:t>Text Here</a:t>
            </a:r>
          </a:p>
        </p:txBody>
      </p:sp>
      <p:sp>
        <p:nvSpPr>
          <p:cNvPr id="23" name="Text Placeholder 29">
            <a:extLst>
              <a:ext uri="{FF2B5EF4-FFF2-40B4-BE49-F238E27FC236}">
                <a16:creationId xmlns:a16="http://schemas.microsoft.com/office/drawing/2014/main" id="{C76AF5EA-F304-F5CB-94BC-711D17B8B130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039279" y="4824681"/>
            <a:ext cx="2839323" cy="546100"/>
          </a:xfrm>
        </p:spPr>
        <p:txBody>
          <a:bodyPr anchor="ctr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000" b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/>
              <a:t>Text Here</a:t>
            </a:r>
          </a:p>
        </p:txBody>
      </p:sp>
      <p:sp>
        <p:nvSpPr>
          <p:cNvPr id="24" name="Text Placeholder 29">
            <a:extLst>
              <a:ext uri="{FF2B5EF4-FFF2-40B4-BE49-F238E27FC236}">
                <a16:creationId xmlns:a16="http://schemas.microsoft.com/office/drawing/2014/main" id="{356CFAE0-B9AC-03F0-E883-226B2AFD2713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2565144" y="3710474"/>
            <a:ext cx="3840092" cy="546100"/>
          </a:xfrm>
        </p:spPr>
        <p:txBody>
          <a:bodyPr anchor="ctr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000" b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/>
              <a:t>Text Here</a:t>
            </a:r>
          </a:p>
        </p:txBody>
      </p:sp>
      <p:sp>
        <p:nvSpPr>
          <p:cNvPr id="6" name="Date Placeholder 1">
            <a:extLst>
              <a:ext uri="{FF2B5EF4-FFF2-40B4-BE49-F238E27FC236}">
                <a16:creationId xmlns:a16="http://schemas.microsoft.com/office/drawing/2014/main" id="{9F62BD0A-6DF5-08F0-D601-6C0157F6249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588909" y="6422539"/>
            <a:ext cx="2372360" cy="228600"/>
          </a:xfrm>
          <a:prstGeom prst="rect">
            <a:avLst/>
          </a:prstGeom>
        </p:spPr>
        <p:txBody>
          <a:bodyPr anchor="ctr"/>
          <a:lstStyle>
            <a:lvl1pPr algn="r">
              <a:defRPr sz="1200">
                <a:solidFill>
                  <a:srgbClr val="FDFAFF"/>
                </a:solidFill>
                <a:latin typeface="+mn-lt"/>
              </a:defRPr>
            </a:lvl1pPr>
          </a:lstStyle>
          <a:p>
            <a:r>
              <a:rPr lang="en-GB"/>
              <a:t>© Xoserve </a:t>
            </a:r>
            <a:r>
              <a:rPr lang="en-US"/>
              <a:t>June 2025</a:t>
            </a:r>
          </a:p>
        </p:txBody>
      </p:sp>
    </p:spTree>
    <p:extLst>
      <p:ext uri="{BB962C8B-B14F-4D97-AF65-F5344CB8AC3E}">
        <p14:creationId xmlns:p14="http://schemas.microsoft.com/office/powerpoint/2010/main" val="89216269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Filler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E724584-04E2-5AB9-02EA-2D46F9441439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AD0B519B-BBBC-3E6B-B3FD-A990F5FAAF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5270" y="365125"/>
            <a:ext cx="10634614" cy="637765"/>
          </a:xfrm>
        </p:spPr>
        <p:txBody>
          <a:bodyPr>
            <a:noAutofit/>
          </a:bodyPr>
          <a:lstStyle>
            <a:lvl1pPr>
              <a:defRPr sz="4000">
                <a:solidFill>
                  <a:schemeClr val="tx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9CD2DA62-FC63-7BEA-C298-14D3F54F0313}"/>
              </a:ext>
            </a:extLst>
          </p:cNvPr>
          <p:cNvSpPr/>
          <p:nvPr userDrawn="1"/>
        </p:nvSpPr>
        <p:spPr>
          <a:xfrm>
            <a:off x="2676497" y="2229146"/>
            <a:ext cx="3525608" cy="3525608"/>
          </a:xfrm>
          <a:prstGeom prst="ellipse">
            <a:avLst/>
          </a:prstGeom>
          <a:noFill/>
          <a:ln w="31750">
            <a:solidFill>
              <a:srgbClr val="57BAE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399E08D7-7313-4C2E-E9C1-8CDA141057D2}"/>
              </a:ext>
            </a:extLst>
          </p:cNvPr>
          <p:cNvSpPr/>
          <p:nvPr userDrawn="1"/>
        </p:nvSpPr>
        <p:spPr>
          <a:xfrm>
            <a:off x="6202105" y="1111956"/>
            <a:ext cx="2520778" cy="2520778"/>
          </a:xfrm>
          <a:prstGeom prst="ellipse">
            <a:avLst/>
          </a:prstGeom>
          <a:noFill/>
          <a:ln w="31750">
            <a:solidFill>
              <a:srgbClr val="EE45AC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FD88032E-359D-2F31-F9D9-67791D34DA0C}"/>
              </a:ext>
            </a:extLst>
          </p:cNvPr>
          <p:cNvSpPr/>
          <p:nvPr userDrawn="1"/>
        </p:nvSpPr>
        <p:spPr>
          <a:xfrm>
            <a:off x="6298899" y="3980343"/>
            <a:ext cx="2327190" cy="2327190"/>
          </a:xfrm>
          <a:prstGeom prst="ellipse">
            <a:avLst/>
          </a:prstGeom>
          <a:noFill/>
          <a:ln w="31750">
            <a:solidFill>
              <a:srgbClr val="6680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 Placeholder 29">
            <a:extLst>
              <a:ext uri="{FF2B5EF4-FFF2-40B4-BE49-F238E27FC236}">
                <a16:creationId xmlns:a16="http://schemas.microsoft.com/office/drawing/2014/main" id="{A1F2F14F-C076-128F-CF13-F4989797EA5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125165" y="2960821"/>
            <a:ext cx="2720050" cy="546100"/>
          </a:xfrm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1600" b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/>
              <a:t>Text Here</a:t>
            </a:r>
          </a:p>
        </p:txBody>
      </p:sp>
      <p:sp>
        <p:nvSpPr>
          <p:cNvPr id="16" name="Text Placeholder 29">
            <a:extLst>
              <a:ext uri="{FF2B5EF4-FFF2-40B4-BE49-F238E27FC236}">
                <a16:creationId xmlns:a16="http://schemas.microsoft.com/office/drawing/2014/main" id="{B256D495-7EA6-809F-D9AF-7966C2C39AF9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125165" y="4460127"/>
            <a:ext cx="2720050" cy="546100"/>
          </a:xfrm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1600" b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/>
              <a:t>Text Here</a:t>
            </a:r>
          </a:p>
        </p:txBody>
      </p:sp>
      <p:sp>
        <p:nvSpPr>
          <p:cNvPr id="17" name="Text Placeholder 29">
            <a:extLst>
              <a:ext uri="{FF2B5EF4-FFF2-40B4-BE49-F238E27FC236}">
                <a16:creationId xmlns:a16="http://schemas.microsoft.com/office/drawing/2014/main" id="{BED6493C-7925-C789-B900-5451582B2A2C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778575" y="4147644"/>
            <a:ext cx="1474174" cy="546100"/>
          </a:xfrm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1600" b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/>
              <a:t>Text Here</a:t>
            </a:r>
          </a:p>
        </p:txBody>
      </p:sp>
      <p:sp>
        <p:nvSpPr>
          <p:cNvPr id="18" name="Text Placeholder 29">
            <a:extLst>
              <a:ext uri="{FF2B5EF4-FFF2-40B4-BE49-F238E27FC236}">
                <a16:creationId xmlns:a16="http://schemas.microsoft.com/office/drawing/2014/main" id="{AD8CAF56-6A19-798B-61D7-20EE514FE963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685977" y="5547467"/>
            <a:ext cx="1659370" cy="546100"/>
          </a:xfrm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1600" b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/>
              <a:t>Text Here</a:t>
            </a:r>
          </a:p>
        </p:txBody>
      </p:sp>
      <p:sp>
        <p:nvSpPr>
          <p:cNvPr id="19" name="Text Placeholder 29">
            <a:extLst>
              <a:ext uri="{FF2B5EF4-FFF2-40B4-BE49-F238E27FC236}">
                <a16:creationId xmlns:a16="http://schemas.microsoft.com/office/drawing/2014/main" id="{20D97F04-0646-DA33-B613-1C542FF8ECB0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778575" y="1412732"/>
            <a:ext cx="1474174" cy="546100"/>
          </a:xfrm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1600" b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/>
              <a:t>Text Here</a:t>
            </a:r>
          </a:p>
        </p:txBody>
      </p:sp>
      <p:sp>
        <p:nvSpPr>
          <p:cNvPr id="20" name="Text Placeholder 29">
            <a:extLst>
              <a:ext uri="{FF2B5EF4-FFF2-40B4-BE49-F238E27FC236}">
                <a16:creationId xmlns:a16="http://schemas.microsoft.com/office/drawing/2014/main" id="{17B65874-AF7F-9E0C-B2C3-1654E19D75D6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685977" y="2812555"/>
            <a:ext cx="1659370" cy="546100"/>
          </a:xfrm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1600" b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/>
              <a:t>Text Here</a:t>
            </a:r>
          </a:p>
        </p:txBody>
      </p:sp>
      <p:sp>
        <p:nvSpPr>
          <p:cNvPr id="22" name="Text Placeholder 29">
            <a:extLst>
              <a:ext uri="{FF2B5EF4-FFF2-40B4-BE49-F238E27FC236}">
                <a16:creationId xmlns:a16="http://schemas.microsoft.com/office/drawing/2014/main" id="{6D8FDF9B-D4FA-6EE0-6A8B-CEC9DD79C77F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039279" y="2098209"/>
            <a:ext cx="2839323" cy="546100"/>
          </a:xfrm>
        </p:spPr>
        <p:txBody>
          <a:bodyPr anchor="ctr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000" b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/>
              <a:t>Text Here</a:t>
            </a:r>
          </a:p>
        </p:txBody>
      </p:sp>
      <p:sp>
        <p:nvSpPr>
          <p:cNvPr id="23" name="Text Placeholder 29">
            <a:extLst>
              <a:ext uri="{FF2B5EF4-FFF2-40B4-BE49-F238E27FC236}">
                <a16:creationId xmlns:a16="http://schemas.microsoft.com/office/drawing/2014/main" id="{C76AF5EA-F304-F5CB-94BC-711D17B8B130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039279" y="4824681"/>
            <a:ext cx="2839323" cy="546100"/>
          </a:xfrm>
        </p:spPr>
        <p:txBody>
          <a:bodyPr anchor="ctr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000" b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/>
              <a:t>Text Here</a:t>
            </a:r>
          </a:p>
        </p:txBody>
      </p:sp>
      <p:sp>
        <p:nvSpPr>
          <p:cNvPr id="24" name="Text Placeholder 29">
            <a:extLst>
              <a:ext uri="{FF2B5EF4-FFF2-40B4-BE49-F238E27FC236}">
                <a16:creationId xmlns:a16="http://schemas.microsoft.com/office/drawing/2014/main" id="{356CFAE0-B9AC-03F0-E883-226B2AFD2713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2565144" y="3710474"/>
            <a:ext cx="3840092" cy="546100"/>
          </a:xfrm>
        </p:spPr>
        <p:txBody>
          <a:bodyPr anchor="ctr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000" b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/>
              <a:t>Text Here</a:t>
            </a:r>
          </a:p>
        </p:txBody>
      </p:sp>
      <p:sp>
        <p:nvSpPr>
          <p:cNvPr id="6" name="Date Placeholder 1">
            <a:extLst>
              <a:ext uri="{FF2B5EF4-FFF2-40B4-BE49-F238E27FC236}">
                <a16:creationId xmlns:a16="http://schemas.microsoft.com/office/drawing/2014/main" id="{9F62BD0A-6DF5-08F0-D601-6C0157F6249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588909" y="6422539"/>
            <a:ext cx="2372360" cy="228600"/>
          </a:xfrm>
          <a:prstGeom prst="rect">
            <a:avLst/>
          </a:prstGeom>
        </p:spPr>
        <p:txBody>
          <a:bodyPr anchor="ctr"/>
          <a:lstStyle>
            <a:lvl1pPr algn="r">
              <a:defRPr sz="120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GB"/>
              <a:t>© Xoserve </a:t>
            </a:r>
            <a:r>
              <a:rPr lang="en-US"/>
              <a:t>June 2025</a:t>
            </a:r>
          </a:p>
        </p:txBody>
      </p:sp>
      <p:pic>
        <p:nvPicPr>
          <p:cNvPr id="7" name="Picture 6" descr="A black and blue symbol&#10;&#10;AI-generated content may be incorrect.">
            <a:extLst>
              <a:ext uri="{FF2B5EF4-FFF2-40B4-BE49-F238E27FC236}">
                <a16:creationId xmlns:a16="http://schemas.microsoft.com/office/drawing/2014/main" id="{38DB78F8-33E4-9736-0489-1BCAF7FE31F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5769" y="436448"/>
            <a:ext cx="553782" cy="4891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023612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ller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E724584-04E2-5AB9-02EA-2D46F9441439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22223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AD0B519B-BBBC-3E6B-B3FD-A990F5FAAF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5270" y="365125"/>
            <a:ext cx="10634614" cy="637765"/>
          </a:xfrm>
        </p:spPr>
        <p:txBody>
          <a:bodyPr>
            <a:noAutofit/>
          </a:bodyPr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pic>
        <p:nvPicPr>
          <p:cNvPr id="4" name="Picture 3" descr="A black and blue symbol&#10;&#10;AI-generated content may be incorrect.">
            <a:extLst>
              <a:ext uri="{FF2B5EF4-FFF2-40B4-BE49-F238E27FC236}">
                <a16:creationId xmlns:a16="http://schemas.microsoft.com/office/drawing/2014/main" id="{489C673C-A585-C038-3AE2-FE29DA4CB1C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71789" y="439420"/>
            <a:ext cx="553782" cy="489174"/>
          </a:xfrm>
          <a:prstGeom prst="rect">
            <a:avLst/>
          </a:prstGeom>
        </p:spPr>
      </p:pic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AF4DA0B7-9F22-AAC8-389A-4D795ED12DA2}"/>
              </a:ext>
            </a:extLst>
          </p:cNvPr>
          <p:cNvCxnSpPr>
            <a:cxnSpLocks/>
            <a:endCxn id="39" idx="6"/>
          </p:cNvCxnSpPr>
          <p:nvPr userDrawn="1"/>
        </p:nvCxnSpPr>
        <p:spPr>
          <a:xfrm flipV="1">
            <a:off x="565621" y="3422768"/>
            <a:ext cx="8975468" cy="5080"/>
          </a:xfrm>
          <a:prstGeom prst="line">
            <a:avLst/>
          </a:prstGeom>
          <a:ln w="28575">
            <a:solidFill>
              <a:srgbClr val="FDFAFF">
                <a:alpha val="14000"/>
              </a:srgb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Oval 9">
            <a:extLst>
              <a:ext uri="{FF2B5EF4-FFF2-40B4-BE49-F238E27FC236}">
                <a16:creationId xmlns:a16="http://schemas.microsoft.com/office/drawing/2014/main" id="{744E643B-1F4B-07BA-96FC-BFC04BF3E45B}"/>
              </a:ext>
            </a:extLst>
          </p:cNvPr>
          <p:cNvSpPr/>
          <p:nvPr userDrawn="1"/>
        </p:nvSpPr>
        <p:spPr>
          <a:xfrm>
            <a:off x="375121" y="3333750"/>
            <a:ext cx="190500" cy="190500"/>
          </a:xfrm>
          <a:prstGeom prst="ellipse">
            <a:avLst/>
          </a:prstGeom>
          <a:solidFill>
            <a:srgbClr val="57BAE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3589D1F-8E51-0FDF-6159-FFD532967B8F}"/>
              </a:ext>
            </a:extLst>
          </p:cNvPr>
          <p:cNvSpPr txBox="1"/>
          <p:nvPr userDrawn="1"/>
        </p:nvSpPr>
        <p:spPr>
          <a:xfrm>
            <a:off x="106065" y="2761842"/>
            <a:ext cx="72861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638"/>
              </a:spcAft>
              <a:buNone/>
            </a:pPr>
            <a:r>
              <a:rPr lang="en-GB" sz="2400" b="1">
                <a:solidFill>
                  <a:srgbClr val="57BAE5"/>
                </a:solidFill>
                <a:effectLst/>
                <a:latin typeface="Quicksand Bold" panose="02070303000000060000" pitchFamily="18" charset="77"/>
              </a:rPr>
              <a:t>1</a:t>
            </a:r>
            <a:endParaRPr lang="en-GB" sz="2400">
              <a:solidFill>
                <a:schemeClr val="bg1"/>
              </a:solidFill>
              <a:effectLst/>
              <a:latin typeface="Quicksand Book" panose="02070303000000060000" pitchFamily="18" charset="77"/>
            </a:endParaRP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6E0CEABC-73C2-F12E-92D2-32B3F4518791}"/>
              </a:ext>
            </a:extLst>
          </p:cNvPr>
          <p:cNvCxnSpPr>
            <a:cxnSpLocks/>
          </p:cNvCxnSpPr>
          <p:nvPr userDrawn="1"/>
        </p:nvCxnSpPr>
        <p:spPr>
          <a:xfrm>
            <a:off x="470370" y="3429000"/>
            <a:ext cx="0" cy="2332799"/>
          </a:xfrm>
          <a:prstGeom prst="line">
            <a:avLst/>
          </a:prstGeom>
          <a:ln w="6350">
            <a:solidFill>
              <a:srgbClr val="57BAE5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Oval 13">
            <a:extLst>
              <a:ext uri="{FF2B5EF4-FFF2-40B4-BE49-F238E27FC236}">
                <a16:creationId xmlns:a16="http://schemas.microsoft.com/office/drawing/2014/main" id="{5F919021-70EF-6FA3-192A-8A0C3C5E9E97}"/>
              </a:ext>
            </a:extLst>
          </p:cNvPr>
          <p:cNvSpPr/>
          <p:nvPr userDrawn="1"/>
        </p:nvSpPr>
        <p:spPr>
          <a:xfrm>
            <a:off x="1989531" y="3327518"/>
            <a:ext cx="190500" cy="190500"/>
          </a:xfrm>
          <a:prstGeom prst="ellipse">
            <a:avLst/>
          </a:prstGeom>
          <a:solidFill>
            <a:srgbClr val="EE45A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CC72DFC3-4A66-B1D9-4FDB-E27CA9CD6003}"/>
              </a:ext>
            </a:extLst>
          </p:cNvPr>
          <p:cNvSpPr txBox="1"/>
          <p:nvPr userDrawn="1"/>
        </p:nvSpPr>
        <p:spPr>
          <a:xfrm>
            <a:off x="1720475" y="3538965"/>
            <a:ext cx="72861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638"/>
              </a:spcAft>
              <a:buNone/>
            </a:pPr>
            <a:r>
              <a:rPr lang="en-GB" sz="2400" b="1">
                <a:solidFill>
                  <a:srgbClr val="EE45AC"/>
                </a:solidFill>
                <a:latin typeface="Quicksand Bold" panose="02070303000000060000" pitchFamily="18" charset="77"/>
              </a:rPr>
              <a:t>2</a:t>
            </a:r>
            <a:endParaRPr lang="en-GB" sz="2400">
              <a:solidFill>
                <a:srgbClr val="EE45AC"/>
              </a:solidFill>
              <a:effectLst/>
              <a:latin typeface="Quicksand Book" panose="02070303000000060000" pitchFamily="18" charset="77"/>
            </a:endParaRPr>
          </a:p>
        </p:txBody>
      </p: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603D5F32-AAF3-0708-E928-82E4853FEE91}"/>
              </a:ext>
            </a:extLst>
          </p:cNvPr>
          <p:cNvCxnSpPr>
            <a:cxnSpLocks/>
          </p:cNvCxnSpPr>
          <p:nvPr userDrawn="1"/>
        </p:nvCxnSpPr>
        <p:spPr>
          <a:xfrm>
            <a:off x="2084780" y="1706984"/>
            <a:ext cx="0" cy="1715784"/>
          </a:xfrm>
          <a:prstGeom prst="line">
            <a:avLst/>
          </a:prstGeom>
          <a:ln w="6350">
            <a:solidFill>
              <a:srgbClr val="EE45AC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8" name="Oval 27">
            <a:extLst>
              <a:ext uri="{FF2B5EF4-FFF2-40B4-BE49-F238E27FC236}">
                <a16:creationId xmlns:a16="http://schemas.microsoft.com/office/drawing/2014/main" id="{5A569E3D-E4AD-0BAA-BBE3-F8FF881D9618}"/>
              </a:ext>
            </a:extLst>
          </p:cNvPr>
          <p:cNvSpPr/>
          <p:nvPr userDrawn="1"/>
        </p:nvSpPr>
        <p:spPr>
          <a:xfrm>
            <a:off x="4021124" y="3333750"/>
            <a:ext cx="190500" cy="190500"/>
          </a:xfrm>
          <a:prstGeom prst="ellipse">
            <a:avLst/>
          </a:prstGeom>
          <a:solidFill>
            <a:srgbClr val="6680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25253CF0-FC7C-953C-82C4-BCD73D5A735D}"/>
              </a:ext>
            </a:extLst>
          </p:cNvPr>
          <p:cNvSpPr txBox="1"/>
          <p:nvPr userDrawn="1"/>
        </p:nvSpPr>
        <p:spPr>
          <a:xfrm>
            <a:off x="3751615" y="2761842"/>
            <a:ext cx="72861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638"/>
              </a:spcAft>
              <a:buNone/>
            </a:pPr>
            <a:r>
              <a:rPr lang="en-GB" sz="2400" b="1">
                <a:solidFill>
                  <a:srgbClr val="6680FF"/>
                </a:solidFill>
                <a:effectLst/>
                <a:latin typeface="Quicksand Bold" panose="02070303000000060000" pitchFamily="18" charset="77"/>
              </a:rPr>
              <a:t>3</a:t>
            </a:r>
            <a:endParaRPr lang="en-GB" sz="2400">
              <a:solidFill>
                <a:srgbClr val="6680FF"/>
              </a:solidFill>
              <a:effectLst/>
              <a:latin typeface="Quicksand Book" panose="02070303000000060000" pitchFamily="18" charset="77"/>
            </a:endParaRPr>
          </a:p>
        </p:txBody>
      </p: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D3E797FD-BE4A-D375-5F61-7E4625849601}"/>
              </a:ext>
            </a:extLst>
          </p:cNvPr>
          <p:cNvCxnSpPr>
            <a:cxnSpLocks/>
          </p:cNvCxnSpPr>
          <p:nvPr userDrawn="1"/>
        </p:nvCxnSpPr>
        <p:spPr>
          <a:xfrm>
            <a:off x="4116373" y="3429000"/>
            <a:ext cx="0" cy="2332799"/>
          </a:xfrm>
          <a:prstGeom prst="line">
            <a:avLst/>
          </a:prstGeom>
          <a:ln w="6350">
            <a:solidFill>
              <a:srgbClr val="6680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1" name="Oval 30">
            <a:extLst>
              <a:ext uri="{FF2B5EF4-FFF2-40B4-BE49-F238E27FC236}">
                <a16:creationId xmlns:a16="http://schemas.microsoft.com/office/drawing/2014/main" id="{BA0079A4-7AC2-3033-4517-256E2C161195}"/>
              </a:ext>
            </a:extLst>
          </p:cNvPr>
          <p:cNvSpPr/>
          <p:nvPr userDrawn="1"/>
        </p:nvSpPr>
        <p:spPr>
          <a:xfrm>
            <a:off x="5704227" y="3327518"/>
            <a:ext cx="190500" cy="190500"/>
          </a:xfrm>
          <a:prstGeom prst="ellipse">
            <a:avLst/>
          </a:prstGeom>
          <a:solidFill>
            <a:srgbClr val="5847F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4EFB75C6-0650-25C7-C3CE-A0C52EF54302}"/>
              </a:ext>
            </a:extLst>
          </p:cNvPr>
          <p:cNvSpPr txBox="1"/>
          <p:nvPr userDrawn="1"/>
        </p:nvSpPr>
        <p:spPr>
          <a:xfrm>
            <a:off x="5431265" y="3538965"/>
            <a:ext cx="72861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638"/>
              </a:spcAft>
              <a:buNone/>
            </a:pPr>
            <a:r>
              <a:rPr lang="en-GB" sz="2400" b="1">
                <a:solidFill>
                  <a:srgbClr val="5847FC"/>
                </a:solidFill>
                <a:latin typeface="Quicksand Bold" panose="02070303000000060000" pitchFamily="18" charset="77"/>
              </a:rPr>
              <a:t>4</a:t>
            </a:r>
            <a:endParaRPr lang="en-GB" sz="2400">
              <a:solidFill>
                <a:srgbClr val="5847FC"/>
              </a:solidFill>
              <a:effectLst/>
              <a:latin typeface="Quicksand Book" panose="02070303000000060000" pitchFamily="18" charset="77"/>
            </a:endParaRPr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C7030692-CE3F-CB69-D714-D30964363DA5}"/>
              </a:ext>
            </a:extLst>
          </p:cNvPr>
          <p:cNvCxnSpPr>
            <a:cxnSpLocks/>
          </p:cNvCxnSpPr>
          <p:nvPr userDrawn="1"/>
        </p:nvCxnSpPr>
        <p:spPr>
          <a:xfrm>
            <a:off x="5799476" y="1706984"/>
            <a:ext cx="0" cy="1715784"/>
          </a:xfrm>
          <a:prstGeom prst="line">
            <a:avLst/>
          </a:prstGeom>
          <a:ln w="6350">
            <a:solidFill>
              <a:srgbClr val="5847FC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6" name="Oval 35">
            <a:extLst>
              <a:ext uri="{FF2B5EF4-FFF2-40B4-BE49-F238E27FC236}">
                <a16:creationId xmlns:a16="http://schemas.microsoft.com/office/drawing/2014/main" id="{E1D49206-EC1D-A2FE-75B1-2202B9D2D9EC}"/>
              </a:ext>
            </a:extLst>
          </p:cNvPr>
          <p:cNvSpPr/>
          <p:nvPr userDrawn="1"/>
        </p:nvSpPr>
        <p:spPr>
          <a:xfrm>
            <a:off x="7815842" y="3333750"/>
            <a:ext cx="190500" cy="190500"/>
          </a:xfrm>
          <a:prstGeom prst="ellipse">
            <a:avLst/>
          </a:prstGeom>
          <a:solidFill>
            <a:srgbClr val="57BAE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43406AF2-B066-EB36-348E-7B5C9E814357}"/>
              </a:ext>
            </a:extLst>
          </p:cNvPr>
          <p:cNvSpPr txBox="1"/>
          <p:nvPr userDrawn="1"/>
        </p:nvSpPr>
        <p:spPr>
          <a:xfrm>
            <a:off x="7546786" y="2761842"/>
            <a:ext cx="72861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638"/>
              </a:spcAft>
              <a:buNone/>
            </a:pPr>
            <a:r>
              <a:rPr lang="en-GB" sz="2400" b="1">
                <a:solidFill>
                  <a:srgbClr val="57BAE5"/>
                </a:solidFill>
                <a:effectLst/>
                <a:latin typeface="Quicksand Bold" panose="02070303000000060000" pitchFamily="18" charset="77"/>
              </a:rPr>
              <a:t>5</a:t>
            </a:r>
            <a:endParaRPr lang="en-GB" sz="2400">
              <a:solidFill>
                <a:schemeClr val="bg1"/>
              </a:solidFill>
              <a:effectLst/>
              <a:latin typeface="Quicksand Book" panose="02070303000000060000" pitchFamily="18" charset="77"/>
            </a:endParaRPr>
          </a:p>
        </p:txBody>
      </p: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BC7A03CB-9C73-9207-84EF-E2505F5BFA1B}"/>
              </a:ext>
            </a:extLst>
          </p:cNvPr>
          <p:cNvCxnSpPr>
            <a:cxnSpLocks/>
          </p:cNvCxnSpPr>
          <p:nvPr userDrawn="1"/>
        </p:nvCxnSpPr>
        <p:spPr>
          <a:xfrm>
            <a:off x="7911091" y="3429000"/>
            <a:ext cx="0" cy="2332799"/>
          </a:xfrm>
          <a:prstGeom prst="line">
            <a:avLst/>
          </a:prstGeom>
          <a:ln w="6350">
            <a:solidFill>
              <a:srgbClr val="57BAE5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9" name="Oval 38">
            <a:extLst>
              <a:ext uri="{FF2B5EF4-FFF2-40B4-BE49-F238E27FC236}">
                <a16:creationId xmlns:a16="http://schemas.microsoft.com/office/drawing/2014/main" id="{F9BCC940-C974-7650-233B-4AF00463772C}"/>
              </a:ext>
            </a:extLst>
          </p:cNvPr>
          <p:cNvSpPr/>
          <p:nvPr userDrawn="1"/>
        </p:nvSpPr>
        <p:spPr>
          <a:xfrm>
            <a:off x="9350589" y="3327518"/>
            <a:ext cx="190500" cy="190500"/>
          </a:xfrm>
          <a:prstGeom prst="ellipse">
            <a:avLst/>
          </a:prstGeom>
          <a:solidFill>
            <a:srgbClr val="EE45A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92463494-A8AA-5736-6370-CCC171C52D00}"/>
              </a:ext>
            </a:extLst>
          </p:cNvPr>
          <p:cNvSpPr txBox="1"/>
          <p:nvPr userDrawn="1"/>
        </p:nvSpPr>
        <p:spPr>
          <a:xfrm>
            <a:off x="9081533" y="3538965"/>
            <a:ext cx="72861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638"/>
              </a:spcAft>
              <a:buNone/>
            </a:pPr>
            <a:r>
              <a:rPr lang="en-GB" sz="2400" b="1">
                <a:solidFill>
                  <a:srgbClr val="EE45AC"/>
                </a:solidFill>
                <a:latin typeface="Quicksand Bold" panose="02070303000000060000" pitchFamily="18" charset="77"/>
              </a:rPr>
              <a:t>6</a:t>
            </a:r>
            <a:endParaRPr lang="en-GB" sz="2400">
              <a:solidFill>
                <a:srgbClr val="EE45AC"/>
              </a:solidFill>
              <a:effectLst/>
              <a:latin typeface="Quicksand Book" panose="02070303000000060000" pitchFamily="18" charset="77"/>
            </a:endParaRPr>
          </a:p>
        </p:txBody>
      </p: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1314581C-7C66-A192-21C6-90B9E87AEEB0}"/>
              </a:ext>
            </a:extLst>
          </p:cNvPr>
          <p:cNvCxnSpPr>
            <a:cxnSpLocks/>
          </p:cNvCxnSpPr>
          <p:nvPr userDrawn="1"/>
        </p:nvCxnSpPr>
        <p:spPr>
          <a:xfrm>
            <a:off x="9445838" y="1706984"/>
            <a:ext cx="0" cy="1715784"/>
          </a:xfrm>
          <a:prstGeom prst="line">
            <a:avLst/>
          </a:prstGeom>
          <a:ln w="6350">
            <a:solidFill>
              <a:srgbClr val="EE45AC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3" name="Text Placeholder 29">
            <a:extLst>
              <a:ext uri="{FF2B5EF4-FFF2-40B4-BE49-F238E27FC236}">
                <a16:creationId xmlns:a16="http://schemas.microsoft.com/office/drawing/2014/main" id="{E3F932A5-A3A4-80CB-40DC-977EAAC4738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366793" y="4818977"/>
            <a:ext cx="1486800" cy="977392"/>
          </a:xfrm>
        </p:spPr>
        <p:txBody>
          <a:bodyPr anchor="t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600" b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/>
              <a:t>Text Here</a:t>
            </a:r>
          </a:p>
        </p:txBody>
      </p:sp>
      <p:sp>
        <p:nvSpPr>
          <p:cNvPr id="44" name="Text Placeholder 29">
            <a:extLst>
              <a:ext uri="{FF2B5EF4-FFF2-40B4-BE49-F238E27FC236}">
                <a16:creationId xmlns:a16="http://schemas.microsoft.com/office/drawing/2014/main" id="{95DC7BF4-DCC4-6EB4-8EAF-B13C00A417A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66792" y="4209944"/>
            <a:ext cx="1486800" cy="465304"/>
          </a:xfrm>
        </p:spPr>
        <p:txBody>
          <a:bodyPr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2000" b="1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/>
              <a:t>Text Here</a:t>
            </a:r>
          </a:p>
        </p:txBody>
      </p:sp>
      <p:sp>
        <p:nvSpPr>
          <p:cNvPr id="45" name="Text Placeholder 29">
            <a:extLst>
              <a:ext uri="{FF2B5EF4-FFF2-40B4-BE49-F238E27FC236}">
                <a16:creationId xmlns:a16="http://schemas.microsoft.com/office/drawing/2014/main" id="{726C2B92-C312-6D20-5D85-D7F624EDF0E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161510" y="4818977"/>
            <a:ext cx="1486800" cy="977392"/>
          </a:xfrm>
        </p:spPr>
        <p:txBody>
          <a:bodyPr anchor="t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600" b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/>
              <a:t>Text Here</a:t>
            </a:r>
          </a:p>
        </p:txBody>
      </p:sp>
      <p:sp>
        <p:nvSpPr>
          <p:cNvPr id="46" name="Text Placeholder 29">
            <a:extLst>
              <a:ext uri="{FF2B5EF4-FFF2-40B4-BE49-F238E27FC236}">
                <a16:creationId xmlns:a16="http://schemas.microsoft.com/office/drawing/2014/main" id="{A8BF7ABC-E7C1-163A-057A-9812E1F7AC62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161509" y="4209944"/>
            <a:ext cx="1486800" cy="465304"/>
          </a:xfrm>
        </p:spPr>
        <p:txBody>
          <a:bodyPr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2000" b="1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/>
              <a:t>Text Here</a:t>
            </a:r>
          </a:p>
        </p:txBody>
      </p:sp>
      <p:sp>
        <p:nvSpPr>
          <p:cNvPr id="47" name="Text Placeholder 29">
            <a:extLst>
              <a:ext uri="{FF2B5EF4-FFF2-40B4-BE49-F238E27FC236}">
                <a16:creationId xmlns:a16="http://schemas.microsoft.com/office/drawing/2014/main" id="{CC55673E-352E-AADA-AD6F-87D973AD6EA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9658515" y="2077756"/>
            <a:ext cx="1486800" cy="977393"/>
          </a:xfrm>
        </p:spPr>
        <p:txBody>
          <a:bodyPr anchor="t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600" b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/>
              <a:t>Text Here</a:t>
            </a:r>
          </a:p>
        </p:txBody>
      </p:sp>
      <p:sp>
        <p:nvSpPr>
          <p:cNvPr id="48" name="Text Placeholder 29">
            <a:extLst>
              <a:ext uri="{FF2B5EF4-FFF2-40B4-BE49-F238E27FC236}">
                <a16:creationId xmlns:a16="http://schemas.microsoft.com/office/drawing/2014/main" id="{66C0C8DE-745D-2093-3ADF-7A1E9F836EB9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658515" y="1486707"/>
            <a:ext cx="1486800" cy="464400"/>
          </a:xfrm>
        </p:spPr>
        <p:txBody>
          <a:bodyPr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2000" b="1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/>
              <a:t>Text Here</a:t>
            </a:r>
          </a:p>
        </p:txBody>
      </p:sp>
      <p:sp>
        <p:nvSpPr>
          <p:cNvPr id="49" name="Text Placeholder 29">
            <a:extLst>
              <a:ext uri="{FF2B5EF4-FFF2-40B4-BE49-F238E27FC236}">
                <a16:creationId xmlns:a16="http://schemas.microsoft.com/office/drawing/2014/main" id="{2CA8CC27-52F1-ED9F-6FBA-F144C42D2775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045349" y="2077757"/>
            <a:ext cx="1486800" cy="977392"/>
          </a:xfrm>
        </p:spPr>
        <p:txBody>
          <a:bodyPr anchor="t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600" b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/>
              <a:t>Text Here</a:t>
            </a:r>
          </a:p>
        </p:txBody>
      </p:sp>
      <p:sp>
        <p:nvSpPr>
          <p:cNvPr id="50" name="Text Placeholder 29">
            <a:extLst>
              <a:ext uri="{FF2B5EF4-FFF2-40B4-BE49-F238E27FC236}">
                <a16:creationId xmlns:a16="http://schemas.microsoft.com/office/drawing/2014/main" id="{41940058-B945-B6F5-40B9-787B78569797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045350" y="1488439"/>
            <a:ext cx="1486800" cy="464400"/>
          </a:xfrm>
        </p:spPr>
        <p:txBody>
          <a:bodyPr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2000" b="1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/>
              <a:t>Text Here</a:t>
            </a:r>
          </a:p>
        </p:txBody>
      </p:sp>
      <p:sp>
        <p:nvSpPr>
          <p:cNvPr id="51" name="Text Placeholder 29">
            <a:extLst>
              <a:ext uri="{FF2B5EF4-FFF2-40B4-BE49-F238E27FC236}">
                <a16:creationId xmlns:a16="http://schemas.microsoft.com/office/drawing/2014/main" id="{A9EBD1B3-D85A-FAC6-EA97-1A1656760B74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728064" y="4818977"/>
            <a:ext cx="1486800" cy="977392"/>
          </a:xfrm>
        </p:spPr>
        <p:txBody>
          <a:bodyPr anchor="t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600" b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/>
              <a:t>Text Here</a:t>
            </a:r>
          </a:p>
        </p:txBody>
      </p:sp>
      <p:sp>
        <p:nvSpPr>
          <p:cNvPr id="52" name="Text Placeholder 29">
            <a:extLst>
              <a:ext uri="{FF2B5EF4-FFF2-40B4-BE49-F238E27FC236}">
                <a16:creationId xmlns:a16="http://schemas.microsoft.com/office/drawing/2014/main" id="{62961F7C-549A-637E-4DA5-8F73BCEC4E9B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728064" y="4209944"/>
            <a:ext cx="1486800" cy="465304"/>
          </a:xfrm>
        </p:spPr>
        <p:txBody>
          <a:bodyPr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2000" b="1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/>
              <a:t>Text Here</a:t>
            </a:r>
          </a:p>
        </p:txBody>
      </p:sp>
      <p:sp>
        <p:nvSpPr>
          <p:cNvPr id="53" name="Text Placeholder 29">
            <a:extLst>
              <a:ext uri="{FF2B5EF4-FFF2-40B4-BE49-F238E27FC236}">
                <a16:creationId xmlns:a16="http://schemas.microsoft.com/office/drawing/2014/main" id="{847B1438-6F3B-0F28-332C-29BF064021F7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2297457" y="2077757"/>
            <a:ext cx="1485654" cy="977392"/>
          </a:xfrm>
        </p:spPr>
        <p:txBody>
          <a:bodyPr anchor="t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600" b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/>
              <a:t>Text Here</a:t>
            </a:r>
          </a:p>
        </p:txBody>
      </p:sp>
      <p:sp>
        <p:nvSpPr>
          <p:cNvPr id="54" name="Text Placeholder 29">
            <a:extLst>
              <a:ext uri="{FF2B5EF4-FFF2-40B4-BE49-F238E27FC236}">
                <a16:creationId xmlns:a16="http://schemas.microsoft.com/office/drawing/2014/main" id="{866B5713-9EC1-1E4B-8F3D-C695CCE07B48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2297457" y="1488439"/>
            <a:ext cx="1485653" cy="464400"/>
          </a:xfrm>
        </p:spPr>
        <p:txBody>
          <a:bodyPr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2000" b="1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/>
              <a:t>Text Here</a:t>
            </a:r>
          </a:p>
        </p:txBody>
      </p:sp>
      <p:sp>
        <p:nvSpPr>
          <p:cNvPr id="3" name="Date Placeholder 1">
            <a:extLst>
              <a:ext uri="{FF2B5EF4-FFF2-40B4-BE49-F238E27FC236}">
                <a16:creationId xmlns:a16="http://schemas.microsoft.com/office/drawing/2014/main" id="{1B11EE1A-A0BD-FD6A-501A-651EE1DC923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588909" y="6422539"/>
            <a:ext cx="2372360" cy="228600"/>
          </a:xfrm>
          <a:prstGeom prst="rect">
            <a:avLst/>
          </a:prstGeom>
        </p:spPr>
        <p:txBody>
          <a:bodyPr anchor="ctr"/>
          <a:lstStyle>
            <a:lvl1pPr algn="r">
              <a:defRPr sz="1200">
                <a:solidFill>
                  <a:srgbClr val="FDFAFF"/>
                </a:solidFill>
                <a:latin typeface="+mn-lt"/>
              </a:defRPr>
            </a:lvl1pPr>
          </a:lstStyle>
          <a:p>
            <a:r>
              <a:rPr lang="en-GB"/>
              <a:t>© Xoserve </a:t>
            </a:r>
            <a:r>
              <a:rPr lang="en-US"/>
              <a:t>June 2025</a:t>
            </a:r>
          </a:p>
        </p:txBody>
      </p:sp>
    </p:spTree>
    <p:extLst>
      <p:ext uri="{BB962C8B-B14F-4D97-AF65-F5344CB8AC3E}">
        <p14:creationId xmlns:p14="http://schemas.microsoft.com/office/powerpoint/2010/main" val="13734423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version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blurry image of a road&#10;&#10;AI-generated content may be incorrect.">
            <a:extLst>
              <a:ext uri="{FF2B5EF4-FFF2-40B4-BE49-F238E27FC236}">
                <a16:creationId xmlns:a16="http://schemas.microsoft.com/office/drawing/2014/main" id="{CD482BF7-9B1E-2469-9D2B-3F8173A3F51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23D96EB-A41F-A9FF-A082-79BEC0FE01D7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3323461"/>
            <a:ext cx="9144000" cy="696898"/>
          </a:xfrm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Add Headline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54FDBEB-5981-CA9F-2CF7-AC63E830B1F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4105125"/>
            <a:ext cx="9144000" cy="449101"/>
          </a:xfrm>
        </p:spPr>
        <p:txBody>
          <a:bodyPr anchor="ctr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2000" b="1" spc="300">
                <a:solidFill>
                  <a:srgbClr val="EE45AC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Add Sub Headline</a:t>
            </a: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E3123E-0EA5-45AD-C92D-F754BB5E21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pic>
        <p:nvPicPr>
          <p:cNvPr id="8" name="Picture 7" descr="A white letter on a black background&#10;&#10;AI-generated content may be incorrect.">
            <a:extLst>
              <a:ext uri="{FF2B5EF4-FFF2-40B4-BE49-F238E27FC236}">
                <a16:creationId xmlns:a16="http://schemas.microsoft.com/office/drawing/2014/main" id="{FE924881-6BF5-6BAD-F638-AD675820EE7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596587" y="1783526"/>
            <a:ext cx="6998826" cy="1159180"/>
          </a:xfrm>
          <a:prstGeom prst="rect">
            <a:avLst/>
          </a:prstGeom>
        </p:spPr>
      </p:pic>
      <p:sp>
        <p:nvSpPr>
          <p:cNvPr id="4" name="Date Placeholder 1">
            <a:extLst>
              <a:ext uri="{FF2B5EF4-FFF2-40B4-BE49-F238E27FC236}">
                <a16:creationId xmlns:a16="http://schemas.microsoft.com/office/drawing/2014/main" id="{5232617F-2665-81BC-23F2-36769A6070A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588909" y="6422539"/>
            <a:ext cx="2372360" cy="228600"/>
          </a:xfrm>
          <a:prstGeom prst="rect">
            <a:avLst/>
          </a:prstGeom>
        </p:spPr>
        <p:txBody>
          <a:bodyPr anchor="ctr"/>
          <a:lstStyle>
            <a:lvl1pPr algn="r">
              <a:defRPr sz="1200">
                <a:solidFill>
                  <a:srgbClr val="FDFAFF"/>
                </a:solidFill>
                <a:latin typeface="+mn-lt"/>
              </a:defRPr>
            </a:lvl1pPr>
          </a:lstStyle>
          <a:p>
            <a:r>
              <a:rPr lang="en-GB"/>
              <a:t>© Xoserve </a:t>
            </a:r>
            <a:r>
              <a:rPr lang="en-US"/>
              <a:t>June 2025</a:t>
            </a:r>
          </a:p>
        </p:txBody>
      </p:sp>
    </p:spTree>
    <p:extLst>
      <p:ext uri="{BB962C8B-B14F-4D97-AF65-F5344CB8AC3E}">
        <p14:creationId xmlns:p14="http://schemas.microsoft.com/office/powerpoint/2010/main" val="66035728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Filler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E724584-04E2-5AB9-02EA-2D46F9441439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AD0B519B-BBBC-3E6B-B3FD-A990F5FAAF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5270" y="365125"/>
            <a:ext cx="10634614" cy="637765"/>
          </a:xfrm>
        </p:spPr>
        <p:txBody>
          <a:bodyPr>
            <a:noAutofit/>
          </a:bodyPr>
          <a:lstStyle>
            <a:lvl1pPr>
              <a:defRPr sz="4000">
                <a:solidFill>
                  <a:schemeClr val="tx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AF4DA0B7-9F22-AAC8-389A-4D795ED12DA2}"/>
              </a:ext>
            </a:extLst>
          </p:cNvPr>
          <p:cNvCxnSpPr>
            <a:cxnSpLocks/>
            <a:endCxn id="39" idx="6"/>
          </p:cNvCxnSpPr>
          <p:nvPr userDrawn="1"/>
        </p:nvCxnSpPr>
        <p:spPr>
          <a:xfrm flipV="1">
            <a:off x="565621" y="3422768"/>
            <a:ext cx="8975468" cy="508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Oval 9">
            <a:extLst>
              <a:ext uri="{FF2B5EF4-FFF2-40B4-BE49-F238E27FC236}">
                <a16:creationId xmlns:a16="http://schemas.microsoft.com/office/drawing/2014/main" id="{744E643B-1F4B-07BA-96FC-BFC04BF3E45B}"/>
              </a:ext>
            </a:extLst>
          </p:cNvPr>
          <p:cNvSpPr/>
          <p:nvPr userDrawn="1"/>
        </p:nvSpPr>
        <p:spPr>
          <a:xfrm>
            <a:off x="375121" y="3333750"/>
            <a:ext cx="190500" cy="190500"/>
          </a:xfrm>
          <a:prstGeom prst="ellipse">
            <a:avLst/>
          </a:prstGeom>
          <a:solidFill>
            <a:srgbClr val="57BAE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3589D1F-8E51-0FDF-6159-FFD532967B8F}"/>
              </a:ext>
            </a:extLst>
          </p:cNvPr>
          <p:cNvSpPr txBox="1"/>
          <p:nvPr userDrawn="1"/>
        </p:nvSpPr>
        <p:spPr>
          <a:xfrm>
            <a:off x="106065" y="2761842"/>
            <a:ext cx="72861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638"/>
              </a:spcAft>
              <a:buNone/>
            </a:pPr>
            <a:r>
              <a:rPr lang="en-GB" sz="2400" b="1">
                <a:solidFill>
                  <a:srgbClr val="57BAE5"/>
                </a:solidFill>
                <a:effectLst/>
                <a:latin typeface="Quicksand Bold" panose="02070303000000060000" pitchFamily="18" charset="77"/>
              </a:rPr>
              <a:t>1</a:t>
            </a:r>
            <a:endParaRPr lang="en-GB" sz="2400">
              <a:solidFill>
                <a:schemeClr val="bg1"/>
              </a:solidFill>
              <a:effectLst/>
              <a:latin typeface="Quicksand Book" panose="02070303000000060000" pitchFamily="18" charset="77"/>
            </a:endParaRP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6E0CEABC-73C2-F12E-92D2-32B3F4518791}"/>
              </a:ext>
            </a:extLst>
          </p:cNvPr>
          <p:cNvCxnSpPr>
            <a:cxnSpLocks/>
          </p:cNvCxnSpPr>
          <p:nvPr userDrawn="1"/>
        </p:nvCxnSpPr>
        <p:spPr>
          <a:xfrm>
            <a:off x="470370" y="3429000"/>
            <a:ext cx="0" cy="2332799"/>
          </a:xfrm>
          <a:prstGeom prst="line">
            <a:avLst/>
          </a:prstGeom>
          <a:ln w="6350">
            <a:solidFill>
              <a:srgbClr val="57BAE5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Oval 13">
            <a:extLst>
              <a:ext uri="{FF2B5EF4-FFF2-40B4-BE49-F238E27FC236}">
                <a16:creationId xmlns:a16="http://schemas.microsoft.com/office/drawing/2014/main" id="{5F919021-70EF-6FA3-192A-8A0C3C5E9E97}"/>
              </a:ext>
            </a:extLst>
          </p:cNvPr>
          <p:cNvSpPr/>
          <p:nvPr userDrawn="1"/>
        </p:nvSpPr>
        <p:spPr>
          <a:xfrm>
            <a:off x="1989531" y="3327518"/>
            <a:ext cx="190500" cy="190500"/>
          </a:xfrm>
          <a:prstGeom prst="ellipse">
            <a:avLst/>
          </a:prstGeom>
          <a:solidFill>
            <a:srgbClr val="EE45A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CC72DFC3-4A66-B1D9-4FDB-E27CA9CD6003}"/>
              </a:ext>
            </a:extLst>
          </p:cNvPr>
          <p:cNvSpPr txBox="1"/>
          <p:nvPr userDrawn="1"/>
        </p:nvSpPr>
        <p:spPr>
          <a:xfrm>
            <a:off x="1720475" y="3538965"/>
            <a:ext cx="72861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638"/>
              </a:spcAft>
              <a:buNone/>
            </a:pPr>
            <a:r>
              <a:rPr lang="en-GB" sz="2400" b="1">
                <a:solidFill>
                  <a:srgbClr val="EE45AC"/>
                </a:solidFill>
                <a:latin typeface="Quicksand Bold" panose="02070303000000060000" pitchFamily="18" charset="77"/>
              </a:rPr>
              <a:t>2</a:t>
            </a:r>
            <a:endParaRPr lang="en-GB" sz="2400">
              <a:solidFill>
                <a:srgbClr val="EE45AC"/>
              </a:solidFill>
              <a:effectLst/>
              <a:latin typeface="Quicksand Book" panose="02070303000000060000" pitchFamily="18" charset="77"/>
            </a:endParaRPr>
          </a:p>
        </p:txBody>
      </p: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603D5F32-AAF3-0708-E928-82E4853FEE91}"/>
              </a:ext>
            </a:extLst>
          </p:cNvPr>
          <p:cNvCxnSpPr>
            <a:cxnSpLocks/>
          </p:cNvCxnSpPr>
          <p:nvPr userDrawn="1"/>
        </p:nvCxnSpPr>
        <p:spPr>
          <a:xfrm>
            <a:off x="2084780" y="1706984"/>
            <a:ext cx="0" cy="1715784"/>
          </a:xfrm>
          <a:prstGeom prst="line">
            <a:avLst/>
          </a:prstGeom>
          <a:ln w="6350">
            <a:solidFill>
              <a:srgbClr val="EE45AC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8" name="Oval 27">
            <a:extLst>
              <a:ext uri="{FF2B5EF4-FFF2-40B4-BE49-F238E27FC236}">
                <a16:creationId xmlns:a16="http://schemas.microsoft.com/office/drawing/2014/main" id="{5A569E3D-E4AD-0BAA-BBE3-F8FF881D9618}"/>
              </a:ext>
            </a:extLst>
          </p:cNvPr>
          <p:cNvSpPr/>
          <p:nvPr userDrawn="1"/>
        </p:nvSpPr>
        <p:spPr>
          <a:xfrm>
            <a:off x="4021124" y="3333750"/>
            <a:ext cx="190500" cy="190500"/>
          </a:xfrm>
          <a:prstGeom prst="ellipse">
            <a:avLst/>
          </a:prstGeom>
          <a:solidFill>
            <a:srgbClr val="6680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25253CF0-FC7C-953C-82C4-BCD73D5A735D}"/>
              </a:ext>
            </a:extLst>
          </p:cNvPr>
          <p:cNvSpPr txBox="1"/>
          <p:nvPr userDrawn="1"/>
        </p:nvSpPr>
        <p:spPr>
          <a:xfrm>
            <a:off x="3751615" y="2761842"/>
            <a:ext cx="72861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638"/>
              </a:spcAft>
              <a:buNone/>
            </a:pPr>
            <a:r>
              <a:rPr lang="en-GB" sz="2400" b="1">
                <a:solidFill>
                  <a:srgbClr val="6680FF"/>
                </a:solidFill>
                <a:effectLst/>
                <a:latin typeface="Quicksand Bold" panose="02070303000000060000" pitchFamily="18" charset="77"/>
              </a:rPr>
              <a:t>3</a:t>
            </a:r>
            <a:endParaRPr lang="en-GB" sz="2400">
              <a:solidFill>
                <a:srgbClr val="6680FF"/>
              </a:solidFill>
              <a:effectLst/>
              <a:latin typeface="Quicksand Book" panose="02070303000000060000" pitchFamily="18" charset="77"/>
            </a:endParaRPr>
          </a:p>
        </p:txBody>
      </p: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D3E797FD-BE4A-D375-5F61-7E4625849601}"/>
              </a:ext>
            </a:extLst>
          </p:cNvPr>
          <p:cNvCxnSpPr>
            <a:cxnSpLocks/>
          </p:cNvCxnSpPr>
          <p:nvPr userDrawn="1"/>
        </p:nvCxnSpPr>
        <p:spPr>
          <a:xfrm>
            <a:off x="4116373" y="3429000"/>
            <a:ext cx="0" cy="2332799"/>
          </a:xfrm>
          <a:prstGeom prst="line">
            <a:avLst/>
          </a:prstGeom>
          <a:ln w="6350">
            <a:solidFill>
              <a:srgbClr val="6680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1" name="Oval 30">
            <a:extLst>
              <a:ext uri="{FF2B5EF4-FFF2-40B4-BE49-F238E27FC236}">
                <a16:creationId xmlns:a16="http://schemas.microsoft.com/office/drawing/2014/main" id="{BA0079A4-7AC2-3033-4517-256E2C161195}"/>
              </a:ext>
            </a:extLst>
          </p:cNvPr>
          <p:cNvSpPr/>
          <p:nvPr userDrawn="1"/>
        </p:nvSpPr>
        <p:spPr>
          <a:xfrm>
            <a:off x="5704227" y="3327518"/>
            <a:ext cx="190500" cy="190500"/>
          </a:xfrm>
          <a:prstGeom prst="ellipse">
            <a:avLst/>
          </a:prstGeom>
          <a:solidFill>
            <a:srgbClr val="5847F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4EFB75C6-0650-25C7-C3CE-A0C52EF54302}"/>
              </a:ext>
            </a:extLst>
          </p:cNvPr>
          <p:cNvSpPr txBox="1"/>
          <p:nvPr userDrawn="1"/>
        </p:nvSpPr>
        <p:spPr>
          <a:xfrm>
            <a:off x="5431265" y="3538965"/>
            <a:ext cx="72861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638"/>
              </a:spcAft>
              <a:buNone/>
            </a:pPr>
            <a:r>
              <a:rPr lang="en-GB" sz="2400" b="1">
                <a:solidFill>
                  <a:srgbClr val="5847FC"/>
                </a:solidFill>
                <a:latin typeface="Quicksand Bold" panose="02070303000000060000" pitchFamily="18" charset="77"/>
              </a:rPr>
              <a:t>4</a:t>
            </a:r>
            <a:endParaRPr lang="en-GB" sz="2400">
              <a:solidFill>
                <a:srgbClr val="5847FC"/>
              </a:solidFill>
              <a:effectLst/>
              <a:latin typeface="Quicksand Book" panose="02070303000000060000" pitchFamily="18" charset="77"/>
            </a:endParaRPr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C7030692-CE3F-CB69-D714-D30964363DA5}"/>
              </a:ext>
            </a:extLst>
          </p:cNvPr>
          <p:cNvCxnSpPr>
            <a:cxnSpLocks/>
          </p:cNvCxnSpPr>
          <p:nvPr userDrawn="1"/>
        </p:nvCxnSpPr>
        <p:spPr>
          <a:xfrm>
            <a:off x="5799476" y="1706984"/>
            <a:ext cx="0" cy="1715784"/>
          </a:xfrm>
          <a:prstGeom prst="line">
            <a:avLst/>
          </a:prstGeom>
          <a:ln w="6350">
            <a:solidFill>
              <a:srgbClr val="5847FC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6" name="Oval 35">
            <a:extLst>
              <a:ext uri="{FF2B5EF4-FFF2-40B4-BE49-F238E27FC236}">
                <a16:creationId xmlns:a16="http://schemas.microsoft.com/office/drawing/2014/main" id="{E1D49206-EC1D-A2FE-75B1-2202B9D2D9EC}"/>
              </a:ext>
            </a:extLst>
          </p:cNvPr>
          <p:cNvSpPr/>
          <p:nvPr userDrawn="1"/>
        </p:nvSpPr>
        <p:spPr>
          <a:xfrm>
            <a:off x="7815842" y="3333750"/>
            <a:ext cx="190500" cy="190500"/>
          </a:xfrm>
          <a:prstGeom prst="ellipse">
            <a:avLst/>
          </a:prstGeom>
          <a:solidFill>
            <a:srgbClr val="57BAE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43406AF2-B066-EB36-348E-7B5C9E814357}"/>
              </a:ext>
            </a:extLst>
          </p:cNvPr>
          <p:cNvSpPr txBox="1"/>
          <p:nvPr userDrawn="1"/>
        </p:nvSpPr>
        <p:spPr>
          <a:xfrm>
            <a:off x="7546786" y="2761842"/>
            <a:ext cx="72861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638"/>
              </a:spcAft>
              <a:buNone/>
            </a:pPr>
            <a:r>
              <a:rPr lang="en-GB" sz="2400" b="1">
                <a:solidFill>
                  <a:srgbClr val="57BAE5"/>
                </a:solidFill>
                <a:effectLst/>
                <a:latin typeface="Quicksand Bold" panose="02070303000000060000" pitchFamily="18" charset="77"/>
              </a:rPr>
              <a:t>5</a:t>
            </a:r>
            <a:endParaRPr lang="en-GB" sz="2400">
              <a:solidFill>
                <a:schemeClr val="bg1"/>
              </a:solidFill>
              <a:effectLst/>
              <a:latin typeface="Quicksand Book" panose="02070303000000060000" pitchFamily="18" charset="77"/>
            </a:endParaRPr>
          </a:p>
        </p:txBody>
      </p: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BC7A03CB-9C73-9207-84EF-E2505F5BFA1B}"/>
              </a:ext>
            </a:extLst>
          </p:cNvPr>
          <p:cNvCxnSpPr>
            <a:cxnSpLocks/>
          </p:cNvCxnSpPr>
          <p:nvPr userDrawn="1"/>
        </p:nvCxnSpPr>
        <p:spPr>
          <a:xfrm>
            <a:off x="7911091" y="3429000"/>
            <a:ext cx="0" cy="2332799"/>
          </a:xfrm>
          <a:prstGeom prst="line">
            <a:avLst/>
          </a:prstGeom>
          <a:ln w="6350">
            <a:solidFill>
              <a:srgbClr val="57BAE5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9" name="Oval 38">
            <a:extLst>
              <a:ext uri="{FF2B5EF4-FFF2-40B4-BE49-F238E27FC236}">
                <a16:creationId xmlns:a16="http://schemas.microsoft.com/office/drawing/2014/main" id="{F9BCC940-C974-7650-233B-4AF00463772C}"/>
              </a:ext>
            </a:extLst>
          </p:cNvPr>
          <p:cNvSpPr/>
          <p:nvPr userDrawn="1"/>
        </p:nvSpPr>
        <p:spPr>
          <a:xfrm>
            <a:off x="9350589" y="3327518"/>
            <a:ext cx="190500" cy="190500"/>
          </a:xfrm>
          <a:prstGeom prst="ellipse">
            <a:avLst/>
          </a:prstGeom>
          <a:solidFill>
            <a:srgbClr val="EE45A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92463494-A8AA-5736-6370-CCC171C52D00}"/>
              </a:ext>
            </a:extLst>
          </p:cNvPr>
          <p:cNvSpPr txBox="1"/>
          <p:nvPr userDrawn="1"/>
        </p:nvSpPr>
        <p:spPr>
          <a:xfrm>
            <a:off x="9081533" y="3538965"/>
            <a:ext cx="72861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638"/>
              </a:spcAft>
              <a:buNone/>
            </a:pPr>
            <a:r>
              <a:rPr lang="en-GB" sz="2400" b="1">
                <a:solidFill>
                  <a:srgbClr val="EE45AC"/>
                </a:solidFill>
                <a:latin typeface="Quicksand Bold" panose="02070303000000060000" pitchFamily="18" charset="77"/>
              </a:rPr>
              <a:t>6</a:t>
            </a:r>
            <a:endParaRPr lang="en-GB" sz="2400">
              <a:solidFill>
                <a:srgbClr val="EE45AC"/>
              </a:solidFill>
              <a:effectLst/>
              <a:latin typeface="Quicksand Book" panose="02070303000000060000" pitchFamily="18" charset="77"/>
            </a:endParaRPr>
          </a:p>
        </p:txBody>
      </p: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1314581C-7C66-A192-21C6-90B9E87AEEB0}"/>
              </a:ext>
            </a:extLst>
          </p:cNvPr>
          <p:cNvCxnSpPr>
            <a:cxnSpLocks/>
          </p:cNvCxnSpPr>
          <p:nvPr userDrawn="1"/>
        </p:nvCxnSpPr>
        <p:spPr>
          <a:xfrm>
            <a:off x="9445838" y="1706984"/>
            <a:ext cx="0" cy="1715784"/>
          </a:xfrm>
          <a:prstGeom prst="line">
            <a:avLst/>
          </a:prstGeom>
          <a:ln w="6350">
            <a:solidFill>
              <a:srgbClr val="EE45AC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3" name="Text Placeholder 29">
            <a:extLst>
              <a:ext uri="{FF2B5EF4-FFF2-40B4-BE49-F238E27FC236}">
                <a16:creationId xmlns:a16="http://schemas.microsoft.com/office/drawing/2014/main" id="{E3F932A5-A3A4-80CB-40DC-977EAAC4738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366793" y="4818977"/>
            <a:ext cx="1486800" cy="977392"/>
          </a:xfrm>
        </p:spPr>
        <p:txBody>
          <a:bodyPr anchor="t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600" b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/>
              <a:t>Text Here</a:t>
            </a:r>
          </a:p>
        </p:txBody>
      </p:sp>
      <p:sp>
        <p:nvSpPr>
          <p:cNvPr id="44" name="Text Placeholder 29">
            <a:extLst>
              <a:ext uri="{FF2B5EF4-FFF2-40B4-BE49-F238E27FC236}">
                <a16:creationId xmlns:a16="http://schemas.microsoft.com/office/drawing/2014/main" id="{95DC7BF4-DCC4-6EB4-8EAF-B13C00A417A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66792" y="4209944"/>
            <a:ext cx="1486800" cy="465304"/>
          </a:xfrm>
        </p:spPr>
        <p:txBody>
          <a:bodyPr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2000" b="1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/>
              <a:t>Text Here</a:t>
            </a:r>
          </a:p>
        </p:txBody>
      </p:sp>
      <p:sp>
        <p:nvSpPr>
          <p:cNvPr id="45" name="Text Placeholder 29">
            <a:extLst>
              <a:ext uri="{FF2B5EF4-FFF2-40B4-BE49-F238E27FC236}">
                <a16:creationId xmlns:a16="http://schemas.microsoft.com/office/drawing/2014/main" id="{726C2B92-C312-6D20-5D85-D7F624EDF0E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161510" y="4818977"/>
            <a:ext cx="1486800" cy="977392"/>
          </a:xfrm>
        </p:spPr>
        <p:txBody>
          <a:bodyPr anchor="t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600" b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/>
              <a:t>Text Here</a:t>
            </a:r>
          </a:p>
        </p:txBody>
      </p:sp>
      <p:sp>
        <p:nvSpPr>
          <p:cNvPr id="46" name="Text Placeholder 29">
            <a:extLst>
              <a:ext uri="{FF2B5EF4-FFF2-40B4-BE49-F238E27FC236}">
                <a16:creationId xmlns:a16="http://schemas.microsoft.com/office/drawing/2014/main" id="{A8BF7ABC-E7C1-163A-057A-9812E1F7AC62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161509" y="4209944"/>
            <a:ext cx="1486800" cy="465304"/>
          </a:xfrm>
        </p:spPr>
        <p:txBody>
          <a:bodyPr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2000" b="1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/>
              <a:t>Text Here</a:t>
            </a:r>
          </a:p>
        </p:txBody>
      </p:sp>
      <p:sp>
        <p:nvSpPr>
          <p:cNvPr id="47" name="Text Placeholder 29">
            <a:extLst>
              <a:ext uri="{FF2B5EF4-FFF2-40B4-BE49-F238E27FC236}">
                <a16:creationId xmlns:a16="http://schemas.microsoft.com/office/drawing/2014/main" id="{CC55673E-352E-AADA-AD6F-87D973AD6EA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9658515" y="2077756"/>
            <a:ext cx="1486800" cy="977393"/>
          </a:xfrm>
        </p:spPr>
        <p:txBody>
          <a:bodyPr anchor="t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600" b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/>
              <a:t>Text Here</a:t>
            </a:r>
          </a:p>
        </p:txBody>
      </p:sp>
      <p:sp>
        <p:nvSpPr>
          <p:cNvPr id="48" name="Text Placeholder 29">
            <a:extLst>
              <a:ext uri="{FF2B5EF4-FFF2-40B4-BE49-F238E27FC236}">
                <a16:creationId xmlns:a16="http://schemas.microsoft.com/office/drawing/2014/main" id="{66C0C8DE-745D-2093-3ADF-7A1E9F836EB9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658515" y="1486707"/>
            <a:ext cx="1486800" cy="464400"/>
          </a:xfrm>
        </p:spPr>
        <p:txBody>
          <a:bodyPr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2000" b="1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/>
              <a:t>Text Here</a:t>
            </a:r>
          </a:p>
        </p:txBody>
      </p:sp>
      <p:sp>
        <p:nvSpPr>
          <p:cNvPr id="49" name="Text Placeholder 29">
            <a:extLst>
              <a:ext uri="{FF2B5EF4-FFF2-40B4-BE49-F238E27FC236}">
                <a16:creationId xmlns:a16="http://schemas.microsoft.com/office/drawing/2014/main" id="{2CA8CC27-52F1-ED9F-6FBA-F144C42D2775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045349" y="2077757"/>
            <a:ext cx="1486800" cy="977392"/>
          </a:xfrm>
        </p:spPr>
        <p:txBody>
          <a:bodyPr anchor="t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600" b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/>
              <a:t>Text Here</a:t>
            </a:r>
          </a:p>
        </p:txBody>
      </p:sp>
      <p:sp>
        <p:nvSpPr>
          <p:cNvPr id="50" name="Text Placeholder 29">
            <a:extLst>
              <a:ext uri="{FF2B5EF4-FFF2-40B4-BE49-F238E27FC236}">
                <a16:creationId xmlns:a16="http://schemas.microsoft.com/office/drawing/2014/main" id="{41940058-B945-B6F5-40B9-787B78569797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045350" y="1488439"/>
            <a:ext cx="1486800" cy="464400"/>
          </a:xfrm>
        </p:spPr>
        <p:txBody>
          <a:bodyPr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2000" b="1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/>
              <a:t>Text Here</a:t>
            </a:r>
          </a:p>
        </p:txBody>
      </p:sp>
      <p:sp>
        <p:nvSpPr>
          <p:cNvPr id="51" name="Text Placeholder 29">
            <a:extLst>
              <a:ext uri="{FF2B5EF4-FFF2-40B4-BE49-F238E27FC236}">
                <a16:creationId xmlns:a16="http://schemas.microsoft.com/office/drawing/2014/main" id="{A9EBD1B3-D85A-FAC6-EA97-1A1656760B74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728064" y="4818977"/>
            <a:ext cx="1486800" cy="977392"/>
          </a:xfrm>
        </p:spPr>
        <p:txBody>
          <a:bodyPr anchor="t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600" b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/>
              <a:t>Text Here</a:t>
            </a:r>
          </a:p>
        </p:txBody>
      </p:sp>
      <p:sp>
        <p:nvSpPr>
          <p:cNvPr id="52" name="Text Placeholder 29">
            <a:extLst>
              <a:ext uri="{FF2B5EF4-FFF2-40B4-BE49-F238E27FC236}">
                <a16:creationId xmlns:a16="http://schemas.microsoft.com/office/drawing/2014/main" id="{62961F7C-549A-637E-4DA5-8F73BCEC4E9B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728064" y="4209944"/>
            <a:ext cx="1486800" cy="465304"/>
          </a:xfrm>
        </p:spPr>
        <p:txBody>
          <a:bodyPr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2000" b="1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/>
              <a:t>Text Here</a:t>
            </a:r>
          </a:p>
        </p:txBody>
      </p:sp>
      <p:sp>
        <p:nvSpPr>
          <p:cNvPr id="53" name="Text Placeholder 29">
            <a:extLst>
              <a:ext uri="{FF2B5EF4-FFF2-40B4-BE49-F238E27FC236}">
                <a16:creationId xmlns:a16="http://schemas.microsoft.com/office/drawing/2014/main" id="{847B1438-6F3B-0F28-332C-29BF064021F7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2297457" y="2077757"/>
            <a:ext cx="1485654" cy="977392"/>
          </a:xfrm>
        </p:spPr>
        <p:txBody>
          <a:bodyPr anchor="t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600" b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/>
              <a:t>Text Here</a:t>
            </a:r>
          </a:p>
        </p:txBody>
      </p:sp>
      <p:sp>
        <p:nvSpPr>
          <p:cNvPr id="54" name="Text Placeholder 29">
            <a:extLst>
              <a:ext uri="{FF2B5EF4-FFF2-40B4-BE49-F238E27FC236}">
                <a16:creationId xmlns:a16="http://schemas.microsoft.com/office/drawing/2014/main" id="{866B5713-9EC1-1E4B-8F3D-C695CCE07B48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2297457" y="1488439"/>
            <a:ext cx="1485653" cy="464400"/>
          </a:xfrm>
        </p:spPr>
        <p:txBody>
          <a:bodyPr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2000" b="1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/>
              <a:t>Text Here</a:t>
            </a:r>
          </a:p>
        </p:txBody>
      </p:sp>
      <p:sp>
        <p:nvSpPr>
          <p:cNvPr id="3" name="Date Placeholder 1">
            <a:extLst>
              <a:ext uri="{FF2B5EF4-FFF2-40B4-BE49-F238E27FC236}">
                <a16:creationId xmlns:a16="http://schemas.microsoft.com/office/drawing/2014/main" id="{1B11EE1A-A0BD-FD6A-501A-651EE1DC923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588909" y="6422539"/>
            <a:ext cx="2372360" cy="228600"/>
          </a:xfrm>
          <a:prstGeom prst="rect">
            <a:avLst/>
          </a:prstGeom>
        </p:spPr>
        <p:txBody>
          <a:bodyPr anchor="ctr"/>
          <a:lstStyle>
            <a:lvl1pPr algn="r">
              <a:defRPr sz="120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GB"/>
              <a:t>© Xoserve </a:t>
            </a:r>
            <a:r>
              <a:rPr lang="en-US"/>
              <a:t>June 2025</a:t>
            </a:r>
          </a:p>
        </p:txBody>
      </p:sp>
      <p:pic>
        <p:nvPicPr>
          <p:cNvPr id="7" name="Picture 6" descr="A black and blue symbol&#10;&#10;AI-generated content may be incorrect.">
            <a:extLst>
              <a:ext uri="{FF2B5EF4-FFF2-40B4-BE49-F238E27FC236}">
                <a16:creationId xmlns:a16="http://schemas.microsoft.com/office/drawing/2014/main" id="{015DF473-9142-0B4F-62DD-8C5375C5E94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7556" y="444680"/>
            <a:ext cx="553782" cy="4891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179640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Filler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blue and purple background&#10;&#10;AI-generated content may be incorrect.">
            <a:extLst>
              <a:ext uri="{FF2B5EF4-FFF2-40B4-BE49-F238E27FC236}">
                <a16:creationId xmlns:a16="http://schemas.microsoft.com/office/drawing/2014/main" id="{77A5832A-48BE-B5FC-6EC3-58D9FD478E5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23" name="Group 22">
            <a:extLst>
              <a:ext uri="{FF2B5EF4-FFF2-40B4-BE49-F238E27FC236}">
                <a16:creationId xmlns:a16="http://schemas.microsoft.com/office/drawing/2014/main" id="{36674579-381F-75AF-7805-9FC5000EBBD3}"/>
              </a:ext>
            </a:extLst>
          </p:cNvPr>
          <p:cNvGrpSpPr/>
          <p:nvPr userDrawn="1"/>
        </p:nvGrpSpPr>
        <p:grpSpPr>
          <a:xfrm>
            <a:off x="6589772" y="3176016"/>
            <a:ext cx="2493938" cy="1662066"/>
            <a:chOff x="6589772" y="3429000"/>
            <a:chExt cx="2493938" cy="1156098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F76C2584-A5AF-1240-9B28-55564414A2A9}"/>
                </a:ext>
              </a:extLst>
            </p:cNvPr>
            <p:cNvSpPr/>
            <p:nvPr userDrawn="1"/>
          </p:nvSpPr>
          <p:spPr>
            <a:xfrm>
              <a:off x="6589772" y="3429000"/>
              <a:ext cx="2493938" cy="284505"/>
            </a:xfrm>
            <a:prstGeom prst="rect">
              <a:avLst/>
            </a:prstGeom>
            <a:solidFill>
              <a:srgbClr val="6680FF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2408B077-8FEF-28C6-0638-4BFB897F315B}"/>
                </a:ext>
              </a:extLst>
            </p:cNvPr>
            <p:cNvSpPr/>
            <p:nvPr userDrawn="1"/>
          </p:nvSpPr>
          <p:spPr>
            <a:xfrm>
              <a:off x="6589772" y="3862753"/>
              <a:ext cx="2493938" cy="284505"/>
            </a:xfrm>
            <a:prstGeom prst="rect">
              <a:avLst/>
            </a:prstGeom>
            <a:solidFill>
              <a:srgbClr val="6680FF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0C5025E2-8718-C85B-5E3D-43B715BB9B37}"/>
                </a:ext>
              </a:extLst>
            </p:cNvPr>
            <p:cNvSpPr/>
            <p:nvPr userDrawn="1"/>
          </p:nvSpPr>
          <p:spPr>
            <a:xfrm>
              <a:off x="6589772" y="4300593"/>
              <a:ext cx="2493938" cy="284505"/>
            </a:xfrm>
            <a:prstGeom prst="rect">
              <a:avLst/>
            </a:prstGeom>
            <a:solidFill>
              <a:srgbClr val="6680FF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4" name="Picture 3" descr="A black and blue symbol&#10;&#10;AI-generated content may be incorrect.">
            <a:extLst>
              <a:ext uri="{FF2B5EF4-FFF2-40B4-BE49-F238E27FC236}">
                <a16:creationId xmlns:a16="http://schemas.microsoft.com/office/drawing/2014/main" id="{489C673C-A585-C038-3AE2-FE29DA4CB1C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71789" y="439420"/>
            <a:ext cx="553782" cy="489174"/>
          </a:xfrm>
          <a:prstGeom prst="rect">
            <a:avLst/>
          </a:prstGeom>
        </p:spPr>
      </p:pic>
      <p:sp>
        <p:nvSpPr>
          <p:cNvPr id="20" name="Text Placeholder 29">
            <a:extLst>
              <a:ext uri="{FF2B5EF4-FFF2-40B4-BE49-F238E27FC236}">
                <a16:creationId xmlns:a16="http://schemas.microsoft.com/office/drawing/2014/main" id="{8D48A6E6-AE36-93EF-6A28-ECC1FAA1C19C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1096250" y="2255888"/>
            <a:ext cx="3840092" cy="873837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4000" b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/>
              <a:t>Text Here</a:t>
            </a:r>
          </a:p>
        </p:txBody>
      </p:sp>
      <p:sp>
        <p:nvSpPr>
          <p:cNvPr id="22" name="Text Placeholder 29">
            <a:extLst>
              <a:ext uri="{FF2B5EF4-FFF2-40B4-BE49-F238E27FC236}">
                <a16:creationId xmlns:a16="http://schemas.microsoft.com/office/drawing/2014/main" id="{D7113407-1991-D8D2-51BA-69362D01E47D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1096250" y="3318191"/>
            <a:ext cx="3840092" cy="2265743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1600" b="1">
                <a:solidFill>
                  <a:srgbClr val="6680FF"/>
                </a:solidFill>
                <a:latin typeface="+mj-lt"/>
              </a:defRPr>
            </a:lvl1pPr>
          </a:lstStyle>
          <a:p>
            <a:pPr lvl="0"/>
            <a:endParaRPr lang="en-US"/>
          </a:p>
        </p:txBody>
      </p:sp>
      <p:sp>
        <p:nvSpPr>
          <p:cNvPr id="24" name="Text Placeholder 29">
            <a:extLst>
              <a:ext uri="{FF2B5EF4-FFF2-40B4-BE49-F238E27FC236}">
                <a16:creationId xmlns:a16="http://schemas.microsoft.com/office/drawing/2014/main" id="{68C06839-F91A-42B0-9282-DCDF711ED487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711985" y="3223261"/>
            <a:ext cx="2224751" cy="313744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1600" b="0">
                <a:solidFill>
                  <a:srgbClr val="222233"/>
                </a:solidFill>
                <a:latin typeface="+mj-lt"/>
              </a:defRPr>
            </a:lvl1pPr>
          </a:lstStyle>
          <a:p>
            <a:pPr lvl="0"/>
            <a:r>
              <a:rPr lang="en-US"/>
              <a:t>Text Here</a:t>
            </a:r>
          </a:p>
        </p:txBody>
      </p:sp>
      <p:sp>
        <p:nvSpPr>
          <p:cNvPr id="26" name="Text Placeholder 29">
            <a:extLst>
              <a:ext uri="{FF2B5EF4-FFF2-40B4-BE49-F238E27FC236}">
                <a16:creationId xmlns:a16="http://schemas.microsoft.com/office/drawing/2014/main" id="{32265CF9-53ED-5ADA-ADB0-BA72B3422587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6711985" y="3844416"/>
            <a:ext cx="2224751" cy="313744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1600" b="0">
                <a:solidFill>
                  <a:srgbClr val="222233"/>
                </a:solidFill>
                <a:latin typeface="+mj-lt"/>
              </a:defRPr>
            </a:lvl1pPr>
          </a:lstStyle>
          <a:p>
            <a:pPr lvl="0"/>
            <a:r>
              <a:rPr lang="en-US"/>
              <a:t>Text Here</a:t>
            </a:r>
          </a:p>
        </p:txBody>
      </p:sp>
      <p:sp>
        <p:nvSpPr>
          <p:cNvPr id="27" name="Text Placeholder 29">
            <a:extLst>
              <a:ext uri="{FF2B5EF4-FFF2-40B4-BE49-F238E27FC236}">
                <a16:creationId xmlns:a16="http://schemas.microsoft.com/office/drawing/2014/main" id="{C9EF9B0E-6713-9F91-BEE7-663924A736C6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6711985" y="4472890"/>
            <a:ext cx="2224751" cy="313744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1600" b="0">
                <a:solidFill>
                  <a:srgbClr val="222233"/>
                </a:solidFill>
                <a:latin typeface="+mj-lt"/>
              </a:defRPr>
            </a:lvl1pPr>
          </a:lstStyle>
          <a:p>
            <a:pPr lvl="0"/>
            <a:r>
              <a:rPr lang="en-US"/>
              <a:t>Text Here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3C23D10-C23C-D186-10A9-82808C0A243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588909" y="6422539"/>
            <a:ext cx="2372360" cy="228600"/>
          </a:xfrm>
          <a:prstGeom prst="rect">
            <a:avLst/>
          </a:prstGeom>
        </p:spPr>
        <p:txBody>
          <a:bodyPr anchor="ctr"/>
          <a:lstStyle>
            <a:lvl1pPr algn="r">
              <a:defRPr sz="1200">
                <a:solidFill>
                  <a:srgbClr val="FDFAFF"/>
                </a:solidFill>
                <a:latin typeface="+mn-lt"/>
              </a:defRPr>
            </a:lvl1pPr>
          </a:lstStyle>
          <a:p>
            <a:r>
              <a:rPr lang="en-GB"/>
              <a:t>© Xoserve </a:t>
            </a:r>
            <a:r>
              <a:rPr lang="en-US"/>
              <a:t>June 2025</a:t>
            </a:r>
          </a:p>
        </p:txBody>
      </p:sp>
    </p:spTree>
    <p:extLst>
      <p:ext uri="{BB962C8B-B14F-4D97-AF65-F5344CB8AC3E}">
        <p14:creationId xmlns:p14="http://schemas.microsoft.com/office/powerpoint/2010/main" val="350055276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Filler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blue and purple background&#10;&#10;AI-generated content may be incorrect.">
            <a:extLst>
              <a:ext uri="{FF2B5EF4-FFF2-40B4-BE49-F238E27FC236}">
                <a16:creationId xmlns:a16="http://schemas.microsoft.com/office/drawing/2014/main" id="{77A5832A-48BE-B5FC-6EC3-58D9FD478E5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23" name="Group 22">
            <a:extLst>
              <a:ext uri="{FF2B5EF4-FFF2-40B4-BE49-F238E27FC236}">
                <a16:creationId xmlns:a16="http://schemas.microsoft.com/office/drawing/2014/main" id="{36674579-381F-75AF-7805-9FC5000EBBD3}"/>
              </a:ext>
            </a:extLst>
          </p:cNvPr>
          <p:cNvGrpSpPr/>
          <p:nvPr userDrawn="1"/>
        </p:nvGrpSpPr>
        <p:grpSpPr>
          <a:xfrm>
            <a:off x="6589772" y="3176016"/>
            <a:ext cx="2493938" cy="1662066"/>
            <a:chOff x="6589772" y="3429000"/>
            <a:chExt cx="2493938" cy="1156098"/>
          </a:xfrm>
          <a:solidFill>
            <a:srgbClr val="EE45AC"/>
          </a:solidFill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F76C2584-A5AF-1240-9B28-55564414A2A9}"/>
                </a:ext>
              </a:extLst>
            </p:cNvPr>
            <p:cNvSpPr/>
            <p:nvPr userDrawn="1"/>
          </p:nvSpPr>
          <p:spPr>
            <a:xfrm>
              <a:off x="6589772" y="3429000"/>
              <a:ext cx="2493938" cy="28450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2408B077-8FEF-28C6-0638-4BFB897F315B}"/>
                </a:ext>
              </a:extLst>
            </p:cNvPr>
            <p:cNvSpPr/>
            <p:nvPr userDrawn="1"/>
          </p:nvSpPr>
          <p:spPr>
            <a:xfrm>
              <a:off x="6589772" y="3862753"/>
              <a:ext cx="2493938" cy="28450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0C5025E2-8718-C85B-5E3D-43B715BB9B37}"/>
                </a:ext>
              </a:extLst>
            </p:cNvPr>
            <p:cNvSpPr/>
            <p:nvPr userDrawn="1"/>
          </p:nvSpPr>
          <p:spPr>
            <a:xfrm>
              <a:off x="6589772" y="4300593"/>
              <a:ext cx="2493938" cy="28450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4" name="Picture 3" descr="A black and blue symbol&#10;&#10;AI-generated content may be incorrect.">
            <a:extLst>
              <a:ext uri="{FF2B5EF4-FFF2-40B4-BE49-F238E27FC236}">
                <a16:creationId xmlns:a16="http://schemas.microsoft.com/office/drawing/2014/main" id="{489C673C-A585-C038-3AE2-FE29DA4CB1C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71789" y="439420"/>
            <a:ext cx="553782" cy="489174"/>
          </a:xfrm>
          <a:prstGeom prst="rect">
            <a:avLst/>
          </a:prstGeom>
        </p:spPr>
      </p:pic>
      <p:sp>
        <p:nvSpPr>
          <p:cNvPr id="20" name="Text Placeholder 29">
            <a:extLst>
              <a:ext uri="{FF2B5EF4-FFF2-40B4-BE49-F238E27FC236}">
                <a16:creationId xmlns:a16="http://schemas.microsoft.com/office/drawing/2014/main" id="{8D48A6E6-AE36-93EF-6A28-ECC1FAA1C19C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1096250" y="2255888"/>
            <a:ext cx="3840092" cy="873837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4000" b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/>
              <a:t>Text Here</a:t>
            </a:r>
          </a:p>
        </p:txBody>
      </p:sp>
      <p:sp>
        <p:nvSpPr>
          <p:cNvPr id="22" name="Text Placeholder 29">
            <a:extLst>
              <a:ext uri="{FF2B5EF4-FFF2-40B4-BE49-F238E27FC236}">
                <a16:creationId xmlns:a16="http://schemas.microsoft.com/office/drawing/2014/main" id="{D7113407-1991-D8D2-51BA-69362D01E47D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1096250" y="3318191"/>
            <a:ext cx="3840092" cy="2265743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1600" b="1">
                <a:solidFill>
                  <a:srgbClr val="EE45AC"/>
                </a:solidFill>
                <a:latin typeface="+mj-lt"/>
              </a:defRPr>
            </a:lvl1pPr>
          </a:lstStyle>
          <a:p>
            <a:pPr lvl="0"/>
            <a:endParaRPr lang="en-US"/>
          </a:p>
        </p:txBody>
      </p:sp>
      <p:sp>
        <p:nvSpPr>
          <p:cNvPr id="24" name="Text Placeholder 29">
            <a:extLst>
              <a:ext uri="{FF2B5EF4-FFF2-40B4-BE49-F238E27FC236}">
                <a16:creationId xmlns:a16="http://schemas.microsoft.com/office/drawing/2014/main" id="{68C06839-F91A-42B0-9282-DCDF711ED487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711985" y="3223261"/>
            <a:ext cx="2224751" cy="313744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1600" b="0">
                <a:solidFill>
                  <a:srgbClr val="222233"/>
                </a:solidFill>
                <a:latin typeface="+mj-lt"/>
              </a:defRPr>
            </a:lvl1pPr>
          </a:lstStyle>
          <a:p>
            <a:pPr lvl="0"/>
            <a:r>
              <a:rPr lang="en-US"/>
              <a:t>Text Here</a:t>
            </a:r>
          </a:p>
        </p:txBody>
      </p:sp>
      <p:sp>
        <p:nvSpPr>
          <p:cNvPr id="26" name="Text Placeholder 29">
            <a:extLst>
              <a:ext uri="{FF2B5EF4-FFF2-40B4-BE49-F238E27FC236}">
                <a16:creationId xmlns:a16="http://schemas.microsoft.com/office/drawing/2014/main" id="{32265CF9-53ED-5ADA-ADB0-BA72B3422587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6711985" y="3844416"/>
            <a:ext cx="2224751" cy="313744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1600" b="0">
                <a:solidFill>
                  <a:srgbClr val="222233"/>
                </a:solidFill>
                <a:latin typeface="+mj-lt"/>
              </a:defRPr>
            </a:lvl1pPr>
          </a:lstStyle>
          <a:p>
            <a:pPr lvl="0"/>
            <a:r>
              <a:rPr lang="en-US"/>
              <a:t>Text Here</a:t>
            </a:r>
          </a:p>
        </p:txBody>
      </p:sp>
      <p:sp>
        <p:nvSpPr>
          <p:cNvPr id="27" name="Text Placeholder 29">
            <a:extLst>
              <a:ext uri="{FF2B5EF4-FFF2-40B4-BE49-F238E27FC236}">
                <a16:creationId xmlns:a16="http://schemas.microsoft.com/office/drawing/2014/main" id="{C9EF9B0E-6713-9F91-BEE7-663924A736C6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6711985" y="4472890"/>
            <a:ext cx="2224751" cy="313744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1600" b="0">
                <a:solidFill>
                  <a:srgbClr val="222233"/>
                </a:solidFill>
                <a:latin typeface="+mj-lt"/>
              </a:defRPr>
            </a:lvl1pPr>
          </a:lstStyle>
          <a:p>
            <a:pPr lvl="0"/>
            <a:r>
              <a:rPr lang="en-US"/>
              <a:t>Text Here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95171C7-CF21-1E00-4739-BACB2C38713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588909" y="6422539"/>
            <a:ext cx="2372360" cy="228600"/>
          </a:xfrm>
          <a:prstGeom prst="rect">
            <a:avLst/>
          </a:prstGeom>
        </p:spPr>
        <p:txBody>
          <a:bodyPr anchor="ctr"/>
          <a:lstStyle>
            <a:lvl1pPr algn="r">
              <a:defRPr sz="1200">
                <a:solidFill>
                  <a:srgbClr val="FDFAFF"/>
                </a:solidFill>
                <a:latin typeface="+mn-lt"/>
              </a:defRPr>
            </a:lvl1pPr>
          </a:lstStyle>
          <a:p>
            <a:r>
              <a:rPr lang="en-GB"/>
              <a:t>© Xoserve </a:t>
            </a:r>
            <a:r>
              <a:rPr lang="en-US"/>
              <a:t>June 2025</a:t>
            </a:r>
          </a:p>
        </p:txBody>
      </p:sp>
    </p:spTree>
    <p:extLst>
      <p:ext uri="{BB962C8B-B14F-4D97-AF65-F5344CB8AC3E}">
        <p14:creationId xmlns:p14="http://schemas.microsoft.com/office/powerpoint/2010/main" val="40109346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Filler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blue and purple background&#10;&#10;AI-generated content may be incorrect.">
            <a:extLst>
              <a:ext uri="{FF2B5EF4-FFF2-40B4-BE49-F238E27FC236}">
                <a16:creationId xmlns:a16="http://schemas.microsoft.com/office/drawing/2014/main" id="{77A5832A-48BE-B5FC-6EC3-58D9FD478E5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23" name="Group 22">
            <a:extLst>
              <a:ext uri="{FF2B5EF4-FFF2-40B4-BE49-F238E27FC236}">
                <a16:creationId xmlns:a16="http://schemas.microsoft.com/office/drawing/2014/main" id="{36674579-381F-75AF-7805-9FC5000EBBD3}"/>
              </a:ext>
            </a:extLst>
          </p:cNvPr>
          <p:cNvGrpSpPr/>
          <p:nvPr userDrawn="1"/>
        </p:nvGrpSpPr>
        <p:grpSpPr>
          <a:xfrm>
            <a:off x="6589772" y="3176016"/>
            <a:ext cx="2493938" cy="1662066"/>
            <a:chOff x="6589772" y="3429000"/>
            <a:chExt cx="2493938" cy="1156098"/>
          </a:xfrm>
          <a:solidFill>
            <a:srgbClr val="57BAE5"/>
          </a:solidFill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F76C2584-A5AF-1240-9B28-55564414A2A9}"/>
                </a:ext>
              </a:extLst>
            </p:cNvPr>
            <p:cNvSpPr/>
            <p:nvPr userDrawn="1"/>
          </p:nvSpPr>
          <p:spPr>
            <a:xfrm>
              <a:off x="6589772" y="3429000"/>
              <a:ext cx="2493938" cy="28450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2408B077-8FEF-28C6-0638-4BFB897F315B}"/>
                </a:ext>
              </a:extLst>
            </p:cNvPr>
            <p:cNvSpPr/>
            <p:nvPr userDrawn="1"/>
          </p:nvSpPr>
          <p:spPr>
            <a:xfrm>
              <a:off x="6589772" y="3862753"/>
              <a:ext cx="2493938" cy="28450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0C5025E2-8718-C85B-5E3D-43B715BB9B37}"/>
                </a:ext>
              </a:extLst>
            </p:cNvPr>
            <p:cNvSpPr/>
            <p:nvPr userDrawn="1"/>
          </p:nvSpPr>
          <p:spPr>
            <a:xfrm>
              <a:off x="6589772" y="4300593"/>
              <a:ext cx="2493938" cy="28450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4" name="Picture 3" descr="A black and blue symbol&#10;&#10;AI-generated content may be incorrect.">
            <a:extLst>
              <a:ext uri="{FF2B5EF4-FFF2-40B4-BE49-F238E27FC236}">
                <a16:creationId xmlns:a16="http://schemas.microsoft.com/office/drawing/2014/main" id="{489C673C-A585-C038-3AE2-FE29DA4CB1C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71789" y="439420"/>
            <a:ext cx="553782" cy="489174"/>
          </a:xfrm>
          <a:prstGeom prst="rect">
            <a:avLst/>
          </a:prstGeom>
        </p:spPr>
      </p:pic>
      <p:sp>
        <p:nvSpPr>
          <p:cNvPr id="20" name="Text Placeholder 29">
            <a:extLst>
              <a:ext uri="{FF2B5EF4-FFF2-40B4-BE49-F238E27FC236}">
                <a16:creationId xmlns:a16="http://schemas.microsoft.com/office/drawing/2014/main" id="{8D48A6E6-AE36-93EF-6A28-ECC1FAA1C19C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1096250" y="2255888"/>
            <a:ext cx="3840092" cy="873837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4000" b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/>
              <a:t>Text Here</a:t>
            </a:r>
          </a:p>
        </p:txBody>
      </p:sp>
      <p:sp>
        <p:nvSpPr>
          <p:cNvPr id="22" name="Text Placeholder 29">
            <a:extLst>
              <a:ext uri="{FF2B5EF4-FFF2-40B4-BE49-F238E27FC236}">
                <a16:creationId xmlns:a16="http://schemas.microsoft.com/office/drawing/2014/main" id="{D7113407-1991-D8D2-51BA-69362D01E47D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1096250" y="3318191"/>
            <a:ext cx="3840092" cy="2265743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1600" b="1">
                <a:solidFill>
                  <a:srgbClr val="57BAE5"/>
                </a:solidFill>
                <a:latin typeface="+mj-lt"/>
              </a:defRPr>
            </a:lvl1pPr>
          </a:lstStyle>
          <a:p>
            <a:pPr lvl="0"/>
            <a:endParaRPr lang="en-US"/>
          </a:p>
        </p:txBody>
      </p:sp>
      <p:sp>
        <p:nvSpPr>
          <p:cNvPr id="24" name="Text Placeholder 29">
            <a:extLst>
              <a:ext uri="{FF2B5EF4-FFF2-40B4-BE49-F238E27FC236}">
                <a16:creationId xmlns:a16="http://schemas.microsoft.com/office/drawing/2014/main" id="{68C06839-F91A-42B0-9282-DCDF711ED487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711985" y="3223261"/>
            <a:ext cx="2224751" cy="313744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1600" b="0">
                <a:solidFill>
                  <a:srgbClr val="222233"/>
                </a:solidFill>
                <a:latin typeface="+mj-lt"/>
              </a:defRPr>
            </a:lvl1pPr>
          </a:lstStyle>
          <a:p>
            <a:pPr lvl="0"/>
            <a:r>
              <a:rPr lang="en-US"/>
              <a:t>Text Here</a:t>
            </a:r>
          </a:p>
        </p:txBody>
      </p:sp>
      <p:sp>
        <p:nvSpPr>
          <p:cNvPr id="26" name="Text Placeholder 29">
            <a:extLst>
              <a:ext uri="{FF2B5EF4-FFF2-40B4-BE49-F238E27FC236}">
                <a16:creationId xmlns:a16="http://schemas.microsoft.com/office/drawing/2014/main" id="{32265CF9-53ED-5ADA-ADB0-BA72B3422587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6711985" y="3844416"/>
            <a:ext cx="2224751" cy="313744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1600" b="0">
                <a:solidFill>
                  <a:srgbClr val="222233"/>
                </a:solidFill>
                <a:latin typeface="+mj-lt"/>
              </a:defRPr>
            </a:lvl1pPr>
          </a:lstStyle>
          <a:p>
            <a:pPr lvl="0"/>
            <a:r>
              <a:rPr lang="en-US"/>
              <a:t>Text Here</a:t>
            </a:r>
          </a:p>
        </p:txBody>
      </p:sp>
      <p:sp>
        <p:nvSpPr>
          <p:cNvPr id="27" name="Text Placeholder 29">
            <a:extLst>
              <a:ext uri="{FF2B5EF4-FFF2-40B4-BE49-F238E27FC236}">
                <a16:creationId xmlns:a16="http://schemas.microsoft.com/office/drawing/2014/main" id="{C9EF9B0E-6713-9F91-BEE7-663924A736C6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6711985" y="4472890"/>
            <a:ext cx="2224751" cy="313744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1600" b="0">
                <a:solidFill>
                  <a:srgbClr val="222233"/>
                </a:solidFill>
                <a:latin typeface="+mj-lt"/>
              </a:defRPr>
            </a:lvl1pPr>
          </a:lstStyle>
          <a:p>
            <a:pPr lvl="0"/>
            <a:r>
              <a:rPr lang="en-US"/>
              <a:t>Text Here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AE23466-C1C6-B068-B1BD-23A6D52C196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588909" y="6422539"/>
            <a:ext cx="2372360" cy="228600"/>
          </a:xfrm>
          <a:prstGeom prst="rect">
            <a:avLst/>
          </a:prstGeom>
        </p:spPr>
        <p:txBody>
          <a:bodyPr anchor="ctr"/>
          <a:lstStyle>
            <a:lvl1pPr algn="r">
              <a:defRPr sz="1200">
                <a:solidFill>
                  <a:srgbClr val="FDFAFF"/>
                </a:solidFill>
                <a:latin typeface="+mn-lt"/>
              </a:defRPr>
            </a:lvl1pPr>
          </a:lstStyle>
          <a:p>
            <a:r>
              <a:rPr lang="en-GB"/>
              <a:t>© Xoserve </a:t>
            </a:r>
            <a:r>
              <a:rPr lang="en-US"/>
              <a:t>June 2025</a:t>
            </a:r>
          </a:p>
        </p:txBody>
      </p:sp>
    </p:spTree>
    <p:extLst>
      <p:ext uri="{BB962C8B-B14F-4D97-AF65-F5344CB8AC3E}">
        <p14:creationId xmlns:p14="http://schemas.microsoft.com/office/powerpoint/2010/main" val="142118144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Filler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blue and purple background&#10;&#10;AI-generated content may be incorrect.">
            <a:extLst>
              <a:ext uri="{FF2B5EF4-FFF2-40B4-BE49-F238E27FC236}">
                <a16:creationId xmlns:a16="http://schemas.microsoft.com/office/drawing/2014/main" id="{77A5832A-48BE-B5FC-6EC3-58D9FD478E5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23" name="Group 22">
            <a:extLst>
              <a:ext uri="{FF2B5EF4-FFF2-40B4-BE49-F238E27FC236}">
                <a16:creationId xmlns:a16="http://schemas.microsoft.com/office/drawing/2014/main" id="{36674579-381F-75AF-7805-9FC5000EBBD3}"/>
              </a:ext>
            </a:extLst>
          </p:cNvPr>
          <p:cNvGrpSpPr/>
          <p:nvPr userDrawn="1"/>
        </p:nvGrpSpPr>
        <p:grpSpPr>
          <a:xfrm>
            <a:off x="6589772" y="3176016"/>
            <a:ext cx="2493938" cy="1662066"/>
            <a:chOff x="6589772" y="3429000"/>
            <a:chExt cx="2493938" cy="1156098"/>
          </a:xfrm>
          <a:solidFill>
            <a:srgbClr val="5847FC"/>
          </a:solidFill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F76C2584-A5AF-1240-9B28-55564414A2A9}"/>
                </a:ext>
              </a:extLst>
            </p:cNvPr>
            <p:cNvSpPr/>
            <p:nvPr userDrawn="1"/>
          </p:nvSpPr>
          <p:spPr>
            <a:xfrm>
              <a:off x="6589772" y="3429000"/>
              <a:ext cx="2493938" cy="28450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2408B077-8FEF-28C6-0638-4BFB897F315B}"/>
                </a:ext>
              </a:extLst>
            </p:cNvPr>
            <p:cNvSpPr/>
            <p:nvPr userDrawn="1"/>
          </p:nvSpPr>
          <p:spPr>
            <a:xfrm>
              <a:off x="6589772" y="3862753"/>
              <a:ext cx="2493938" cy="28450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0C5025E2-8718-C85B-5E3D-43B715BB9B37}"/>
                </a:ext>
              </a:extLst>
            </p:cNvPr>
            <p:cNvSpPr/>
            <p:nvPr userDrawn="1"/>
          </p:nvSpPr>
          <p:spPr>
            <a:xfrm>
              <a:off x="6589772" y="4300593"/>
              <a:ext cx="2493938" cy="28450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4" name="Picture 3" descr="A black and blue symbol&#10;&#10;AI-generated content may be incorrect.">
            <a:extLst>
              <a:ext uri="{FF2B5EF4-FFF2-40B4-BE49-F238E27FC236}">
                <a16:creationId xmlns:a16="http://schemas.microsoft.com/office/drawing/2014/main" id="{489C673C-A585-C038-3AE2-FE29DA4CB1C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71789" y="439420"/>
            <a:ext cx="553782" cy="489174"/>
          </a:xfrm>
          <a:prstGeom prst="rect">
            <a:avLst/>
          </a:prstGeom>
        </p:spPr>
      </p:pic>
      <p:sp>
        <p:nvSpPr>
          <p:cNvPr id="20" name="Text Placeholder 29">
            <a:extLst>
              <a:ext uri="{FF2B5EF4-FFF2-40B4-BE49-F238E27FC236}">
                <a16:creationId xmlns:a16="http://schemas.microsoft.com/office/drawing/2014/main" id="{8D48A6E6-AE36-93EF-6A28-ECC1FAA1C19C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1096250" y="2255888"/>
            <a:ext cx="3840092" cy="873837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4000" b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/>
              <a:t>Text Here</a:t>
            </a:r>
          </a:p>
        </p:txBody>
      </p:sp>
      <p:sp>
        <p:nvSpPr>
          <p:cNvPr id="22" name="Text Placeholder 29">
            <a:extLst>
              <a:ext uri="{FF2B5EF4-FFF2-40B4-BE49-F238E27FC236}">
                <a16:creationId xmlns:a16="http://schemas.microsoft.com/office/drawing/2014/main" id="{D7113407-1991-D8D2-51BA-69362D01E47D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1096250" y="3318191"/>
            <a:ext cx="3840092" cy="2265743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1600" b="1">
                <a:solidFill>
                  <a:schemeClr val="bg2"/>
                </a:solidFill>
                <a:latin typeface="+mj-lt"/>
              </a:defRPr>
            </a:lvl1pPr>
          </a:lstStyle>
          <a:p>
            <a:pPr lvl="0"/>
            <a:endParaRPr lang="en-US"/>
          </a:p>
        </p:txBody>
      </p:sp>
      <p:sp>
        <p:nvSpPr>
          <p:cNvPr id="24" name="Text Placeholder 29">
            <a:extLst>
              <a:ext uri="{FF2B5EF4-FFF2-40B4-BE49-F238E27FC236}">
                <a16:creationId xmlns:a16="http://schemas.microsoft.com/office/drawing/2014/main" id="{68C06839-F91A-42B0-9282-DCDF711ED487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711985" y="3223261"/>
            <a:ext cx="2224751" cy="313744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1600" b="0">
                <a:solidFill>
                  <a:schemeClr val="bg2"/>
                </a:solidFill>
                <a:latin typeface="+mj-lt"/>
              </a:defRPr>
            </a:lvl1pPr>
          </a:lstStyle>
          <a:p>
            <a:pPr lvl="0"/>
            <a:r>
              <a:rPr lang="en-US"/>
              <a:t>Text Here</a:t>
            </a:r>
          </a:p>
        </p:txBody>
      </p:sp>
      <p:sp>
        <p:nvSpPr>
          <p:cNvPr id="26" name="Text Placeholder 29">
            <a:extLst>
              <a:ext uri="{FF2B5EF4-FFF2-40B4-BE49-F238E27FC236}">
                <a16:creationId xmlns:a16="http://schemas.microsoft.com/office/drawing/2014/main" id="{32265CF9-53ED-5ADA-ADB0-BA72B3422587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6711985" y="3844416"/>
            <a:ext cx="2224751" cy="313744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1600" b="0">
                <a:solidFill>
                  <a:schemeClr val="bg2"/>
                </a:solidFill>
                <a:latin typeface="+mj-lt"/>
              </a:defRPr>
            </a:lvl1pPr>
          </a:lstStyle>
          <a:p>
            <a:pPr lvl="0"/>
            <a:r>
              <a:rPr lang="en-US"/>
              <a:t>Text Here</a:t>
            </a:r>
          </a:p>
        </p:txBody>
      </p:sp>
      <p:sp>
        <p:nvSpPr>
          <p:cNvPr id="27" name="Text Placeholder 29">
            <a:extLst>
              <a:ext uri="{FF2B5EF4-FFF2-40B4-BE49-F238E27FC236}">
                <a16:creationId xmlns:a16="http://schemas.microsoft.com/office/drawing/2014/main" id="{C9EF9B0E-6713-9F91-BEE7-663924A736C6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6711985" y="4472890"/>
            <a:ext cx="2224751" cy="313744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1600" b="0">
                <a:solidFill>
                  <a:srgbClr val="222233"/>
                </a:solidFill>
                <a:latin typeface="+mj-lt"/>
              </a:defRPr>
            </a:lvl1pPr>
          </a:lstStyle>
          <a:p>
            <a:pPr lvl="0"/>
            <a:r>
              <a:rPr lang="en-US"/>
              <a:t>Text Here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294564A-2E55-FC58-F70F-D93560CC0EE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588909" y="6422539"/>
            <a:ext cx="2372360" cy="228600"/>
          </a:xfrm>
          <a:prstGeom prst="rect">
            <a:avLst/>
          </a:prstGeom>
        </p:spPr>
        <p:txBody>
          <a:bodyPr anchor="ctr"/>
          <a:lstStyle>
            <a:lvl1pPr algn="r">
              <a:defRPr sz="1200">
                <a:solidFill>
                  <a:srgbClr val="FDFAFF"/>
                </a:solidFill>
                <a:latin typeface="+mn-lt"/>
              </a:defRPr>
            </a:lvl1pPr>
          </a:lstStyle>
          <a:p>
            <a:r>
              <a:rPr lang="en-GB"/>
              <a:t>© Xoserve </a:t>
            </a:r>
            <a:r>
              <a:rPr lang="en-US"/>
              <a:t>June 2025</a:t>
            </a:r>
          </a:p>
        </p:txBody>
      </p:sp>
    </p:spTree>
    <p:extLst>
      <p:ext uri="{BB962C8B-B14F-4D97-AF65-F5344CB8AC3E}">
        <p14:creationId xmlns:p14="http://schemas.microsoft.com/office/powerpoint/2010/main" val="427695415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Filler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purple and blue light&#10;&#10;AI-generated content may be incorrect.">
            <a:extLst>
              <a:ext uri="{FF2B5EF4-FFF2-40B4-BE49-F238E27FC236}">
                <a16:creationId xmlns:a16="http://schemas.microsoft.com/office/drawing/2014/main" id="{09A88FF8-18C0-BDA0-934A-DC24AAF71DA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Picture 3" descr="A black and blue symbol&#10;&#10;AI-generated content may be incorrect.">
            <a:extLst>
              <a:ext uri="{FF2B5EF4-FFF2-40B4-BE49-F238E27FC236}">
                <a16:creationId xmlns:a16="http://schemas.microsoft.com/office/drawing/2014/main" id="{489C673C-A585-C038-3AE2-FE29DA4CB1C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71789" y="439420"/>
            <a:ext cx="553782" cy="489174"/>
          </a:xfrm>
          <a:prstGeom prst="rect">
            <a:avLst/>
          </a:prstGeom>
        </p:spPr>
      </p:pic>
      <p:sp>
        <p:nvSpPr>
          <p:cNvPr id="20" name="Text Placeholder 29">
            <a:extLst>
              <a:ext uri="{FF2B5EF4-FFF2-40B4-BE49-F238E27FC236}">
                <a16:creationId xmlns:a16="http://schemas.microsoft.com/office/drawing/2014/main" id="{8D48A6E6-AE36-93EF-6A28-ECC1FAA1C19C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3738623" y="3338696"/>
            <a:ext cx="7679542" cy="873837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4000" b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/>
              <a:t>Text Here</a:t>
            </a:r>
          </a:p>
        </p:txBody>
      </p:sp>
      <p:sp>
        <p:nvSpPr>
          <p:cNvPr id="22" name="Text Placeholder 29">
            <a:extLst>
              <a:ext uri="{FF2B5EF4-FFF2-40B4-BE49-F238E27FC236}">
                <a16:creationId xmlns:a16="http://schemas.microsoft.com/office/drawing/2014/main" id="{D7113407-1991-D8D2-51BA-69362D01E47D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7578073" y="928594"/>
            <a:ext cx="3840092" cy="2265743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1600" b="1">
                <a:solidFill>
                  <a:srgbClr val="6680FF"/>
                </a:solidFill>
                <a:latin typeface="+mj-lt"/>
              </a:defRPr>
            </a:lvl1pPr>
          </a:lstStyle>
          <a:p>
            <a:pPr lvl="0"/>
            <a:endParaRPr lang="en-US"/>
          </a:p>
        </p:txBody>
      </p:sp>
      <p:sp>
        <p:nvSpPr>
          <p:cNvPr id="3" name="Date Placeholder 1">
            <a:extLst>
              <a:ext uri="{FF2B5EF4-FFF2-40B4-BE49-F238E27FC236}">
                <a16:creationId xmlns:a16="http://schemas.microsoft.com/office/drawing/2014/main" id="{F5A0A0BE-92F5-9A0E-07A8-6D53E38905F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588909" y="6422539"/>
            <a:ext cx="2372360" cy="228600"/>
          </a:xfrm>
          <a:prstGeom prst="rect">
            <a:avLst/>
          </a:prstGeom>
        </p:spPr>
        <p:txBody>
          <a:bodyPr anchor="ctr"/>
          <a:lstStyle>
            <a:lvl1pPr algn="r">
              <a:defRPr sz="1200">
                <a:solidFill>
                  <a:srgbClr val="FDFAFF"/>
                </a:solidFill>
                <a:latin typeface="+mn-lt"/>
              </a:defRPr>
            </a:lvl1pPr>
          </a:lstStyle>
          <a:p>
            <a:r>
              <a:rPr lang="en-GB"/>
              <a:t>© Xoserve </a:t>
            </a:r>
            <a:r>
              <a:rPr lang="en-US"/>
              <a:t>June 2025</a:t>
            </a:r>
          </a:p>
        </p:txBody>
      </p:sp>
    </p:spTree>
    <p:extLst>
      <p:ext uri="{BB962C8B-B14F-4D97-AF65-F5344CB8AC3E}">
        <p14:creationId xmlns:p14="http://schemas.microsoft.com/office/powerpoint/2010/main" val="163516571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Filler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purple and blue light&#10;&#10;AI-generated content may be incorrect.">
            <a:extLst>
              <a:ext uri="{FF2B5EF4-FFF2-40B4-BE49-F238E27FC236}">
                <a16:creationId xmlns:a16="http://schemas.microsoft.com/office/drawing/2014/main" id="{09A88FF8-18C0-BDA0-934A-DC24AAF71DA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Picture 3" descr="A black and blue symbol&#10;&#10;AI-generated content may be incorrect.">
            <a:extLst>
              <a:ext uri="{FF2B5EF4-FFF2-40B4-BE49-F238E27FC236}">
                <a16:creationId xmlns:a16="http://schemas.microsoft.com/office/drawing/2014/main" id="{489C673C-A585-C038-3AE2-FE29DA4CB1C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71789" y="439420"/>
            <a:ext cx="553782" cy="489174"/>
          </a:xfrm>
          <a:prstGeom prst="rect">
            <a:avLst/>
          </a:prstGeom>
        </p:spPr>
      </p:pic>
      <p:sp>
        <p:nvSpPr>
          <p:cNvPr id="20" name="Text Placeholder 29">
            <a:extLst>
              <a:ext uri="{FF2B5EF4-FFF2-40B4-BE49-F238E27FC236}">
                <a16:creationId xmlns:a16="http://schemas.microsoft.com/office/drawing/2014/main" id="{8D48A6E6-AE36-93EF-6A28-ECC1FAA1C19C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3738623" y="3338696"/>
            <a:ext cx="7679542" cy="873837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4000" b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/>
              <a:t>Text Here</a:t>
            </a:r>
          </a:p>
        </p:txBody>
      </p:sp>
      <p:sp>
        <p:nvSpPr>
          <p:cNvPr id="22" name="Text Placeholder 29">
            <a:extLst>
              <a:ext uri="{FF2B5EF4-FFF2-40B4-BE49-F238E27FC236}">
                <a16:creationId xmlns:a16="http://schemas.microsoft.com/office/drawing/2014/main" id="{D7113407-1991-D8D2-51BA-69362D01E47D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7578073" y="928594"/>
            <a:ext cx="3840092" cy="2265743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1600" b="1">
                <a:solidFill>
                  <a:srgbClr val="EE45AC"/>
                </a:solidFill>
                <a:latin typeface="+mj-lt"/>
              </a:defRPr>
            </a:lvl1pPr>
          </a:lstStyle>
          <a:p>
            <a:pPr lvl="0"/>
            <a:endParaRPr lang="en-US"/>
          </a:p>
        </p:txBody>
      </p:sp>
      <p:sp>
        <p:nvSpPr>
          <p:cNvPr id="3" name="Date Placeholder 1">
            <a:extLst>
              <a:ext uri="{FF2B5EF4-FFF2-40B4-BE49-F238E27FC236}">
                <a16:creationId xmlns:a16="http://schemas.microsoft.com/office/drawing/2014/main" id="{F4FB581B-996D-F0E5-6F8C-6ACD2C7FE90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588909" y="6422539"/>
            <a:ext cx="2372360" cy="228600"/>
          </a:xfrm>
          <a:prstGeom prst="rect">
            <a:avLst/>
          </a:prstGeom>
        </p:spPr>
        <p:txBody>
          <a:bodyPr anchor="ctr"/>
          <a:lstStyle>
            <a:lvl1pPr algn="r">
              <a:defRPr sz="1200">
                <a:solidFill>
                  <a:srgbClr val="FDFAFF"/>
                </a:solidFill>
                <a:latin typeface="+mn-lt"/>
              </a:defRPr>
            </a:lvl1pPr>
          </a:lstStyle>
          <a:p>
            <a:r>
              <a:rPr lang="en-GB"/>
              <a:t>© Xoserve </a:t>
            </a:r>
            <a:r>
              <a:rPr lang="en-US"/>
              <a:t>June 2025</a:t>
            </a:r>
          </a:p>
        </p:txBody>
      </p:sp>
    </p:spTree>
    <p:extLst>
      <p:ext uri="{BB962C8B-B14F-4D97-AF65-F5344CB8AC3E}">
        <p14:creationId xmlns:p14="http://schemas.microsoft.com/office/powerpoint/2010/main" val="85786711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Filler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purple and blue light&#10;&#10;AI-generated content may be incorrect.">
            <a:extLst>
              <a:ext uri="{FF2B5EF4-FFF2-40B4-BE49-F238E27FC236}">
                <a16:creationId xmlns:a16="http://schemas.microsoft.com/office/drawing/2014/main" id="{09A88FF8-18C0-BDA0-934A-DC24AAF71DA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Picture 3" descr="A black and blue symbol&#10;&#10;AI-generated content may be incorrect.">
            <a:extLst>
              <a:ext uri="{FF2B5EF4-FFF2-40B4-BE49-F238E27FC236}">
                <a16:creationId xmlns:a16="http://schemas.microsoft.com/office/drawing/2014/main" id="{489C673C-A585-C038-3AE2-FE29DA4CB1C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71789" y="439420"/>
            <a:ext cx="553782" cy="489174"/>
          </a:xfrm>
          <a:prstGeom prst="rect">
            <a:avLst/>
          </a:prstGeom>
        </p:spPr>
      </p:pic>
      <p:sp>
        <p:nvSpPr>
          <p:cNvPr id="20" name="Text Placeholder 29">
            <a:extLst>
              <a:ext uri="{FF2B5EF4-FFF2-40B4-BE49-F238E27FC236}">
                <a16:creationId xmlns:a16="http://schemas.microsoft.com/office/drawing/2014/main" id="{8D48A6E6-AE36-93EF-6A28-ECC1FAA1C19C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3738623" y="3338696"/>
            <a:ext cx="7679542" cy="873837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4000" b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/>
              <a:t>Text Here</a:t>
            </a:r>
          </a:p>
        </p:txBody>
      </p:sp>
      <p:sp>
        <p:nvSpPr>
          <p:cNvPr id="22" name="Text Placeholder 29">
            <a:extLst>
              <a:ext uri="{FF2B5EF4-FFF2-40B4-BE49-F238E27FC236}">
                <a16:creationId xmlns:a16="http://schemas.microsoft.com/office/drawing/2014/main" id="{D7113407-1991-D8D2-51BA-69362D01E47D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7578073" y="928594"/>
            <a:ext cx="3840092" cy="2265743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1600" b="1">
                <a:solidFill>
                  <a:srgbClr val="57BAE5"/>
                </a:solidFill>
                <a:latin typeface="+mj-lt"/>
              </a:defRPr>
            </a:lvl1pPr>
          </a:lstStyle>
          <a:p>
            <a:pPr lvl="0"/>
            <a:endParaRPr lang="en-US"/>
          </a:p>
        </p:txBody>
      </p:sp>
      <p:sp>
        <p:nvSpPr>
          <p:cNvPr id="3" name="Date Placeholder 1">
            <a:extLst>
              <a:ext uri="{FF2B5EF4-FFF2-40B4-BE49-F238E27FC236}">
                <a16:creationId xmlns:a16="http://schemas.microsoft.com/office/drawing/2014/main" id="{00F995BB-0450-20CF-DBF5-0B1035AF9A4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588909" y="6422539"/>
            <a:ext cx="2372360" cy="228600"/>
          </a:xfrm>
          <a:prstGeom prst="rect">
            <a:avLst/>
          </a:prstGeom>
        </p:spPr>
        <p:txBody>
          <a:bodyPr anchor="ctr"/>
          <a:lstStyle>
            <a:lvl1pPr algn="r">
              <a:defRPr sz="1200">
                <a:solidFill>
                  <a:srgbClr val="FDFAFF"/>
                </a:solidFill>
                <a:latin typeface="+mn-lt"/>
              </a:defRPr>
            </a:lvl1pPr>
          </a:lstStyle>
          <a:p>
            <a:r>
              <a:rPr lang="en-GB"/>
              <a:t>© Xoserve </a:t>
            </a:r>
            <a:r>
              <a:rPr lang="en-US"/>
              <a:t>June 2025</a:t>
            </a:r>
          </a:p>
        </p:txBody>
      </p:sp>
    </p:spTree>
    <p:extLst>
      <p:ext uri="{BB962C8B-B14F-4D97-AF65-F5344CB8AC3E}">
        <p14:creationId xmlns:p14="http://schemas.microsoft.com/office/powerpoint/2010/main" val="39589882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Filler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purple and blue light&#10;&#10;AI-generated content may be incorrect.">
            <a:extLst>
              <a:ext uri="{FF2B5EF4-FFF2-40B4-BE49-F238E27FC236}">
                <a16:creationId xmlns:a16="http://schemas.microsoft.com/office/drawing/2014/main" id="{09A88FF8-18C0-BDA0-934A-DC24AAF71DA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Picture 3" descr="A black and blue symbol&#10;&#10;AI-generated content may be incorrect.">
            <a:extLst>
              <a:ext uri="{FF2B5EF4-FFF2-40B4-BE49-F238E27FC236}">
                <a16:creationId xmlns:a16="http://schemas.microsoft.com/office/drawing/2014/main" id="{489C673C-A585-C038-3AE2-FE29DA4CB1C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71789" y="439420"/>
            <a:ext cx="553782" cy="489174"/>
          </a:xfrm>
          <a:prstGeom prst="rect">
            <a:avLst/>
          </a:prstGeom>
        </p:spPr>
      </p:pic>
      <p:sp>
        <p:nvSpPr>
          <p:cNvPr id="20" name="Text Placeholder 29">
            <a:extLst>
              <a:ext uri="{FF2B5EF4-FFF2-40B4-BE49-F238E27FC236}">
                <a16:creationId xmlns:a16="http://schemas.microsoft.com/office/drawing/2014/main" id="{8D48A6E6-AE36-93EF-6A28-ECC1FAA1C19C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3738623" y="3338696"/>
            <a:ext cx="7679542" cy="873837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6000" b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/>
              <a:t>Text Here</a:t>
            </a:r>
          </a:p>
        </p:txBody>
      </p:sp>
      <p:sp>
        <p:nvSpPr>
          <p:cNvPr id="22" name="Text Placeholder 29">
            <a:extLst>
              <a:ext uri="{FF2B5EF4-FFF2-40B4-BE49-F238E27FC236}">
                <a16:creationId xmlns:a16="http://schemas.microsoft.com/office/drawing/2014/main" id="{D7113407-1991-D8D2-51BA-69362D01E47D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7578073" y="928594"/>
            <a:ext cx="3840092" cy="2265743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1600" b="1">
                <a:solidFill>
                  <a:schemeClr val="bg2"/>
                </a:solidFill>
                <a:latin typeface="+mj-lt"/>
              </a:defRPr>
            </a:lvl1pPr>
          </a:lstStyle>
          <a:p>
            <a:pPr lvl="0"/>
            <a:endParaRPr lang="en-US"/>
          </a:p>
        </p:txBody>
      </p:sp>
      <p:sp>
        <p:nvSpPr>
          <p:cNvPr id="3" name="Date Placeholder 1">
            <a:extLst>
              <a:ext uri="{FF2B5EF4-FFF2-40B4-BE49-F238E27FC236}">
                <a16:creationId xmlns:a16="http://schemas.microsoft.com/office/drawing/2014/main" id="{2293349F-F0C3-0CA4-7332-981775AD4A6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588909" y="6422539"/>
            <a:ext cx="2372360" cy="228600"/>
          </a:xfrm>
          <a:prstGeom prst="rect">
            <a:avLst/>
          </a:prstGeom>
        </p:spPr>
        <p:txBody>
          <a:bodyPr anchor="ctr"/>
          <a:lstStyle>
            <a:lvl1pPr algn="r">
              <a:defRPr sz="1200">
                <a:solidFill>
                  <a:srgbClr val="FDFAFF"/>
                </a:solidFill>
                <a:latin typeface="+mn-lt"/>
              </a:defRPr>
            </a:lvl1pPr>
          </a:lstStyle>
          <a:p>
            <a:r>
              <a:rPr lang="en-GB"/>
              <a:t>© Xoserve </a:t>
            </a:r>
            <a:r>
              <a:rPr lang="en-US"/>
              <a:t>June 2025</a:t>
            </a:r>
          </a:p>
        </p:txBody>
      </p:sp>
    </p:spTree>
    <p:extLst>
      <p:ext uri="{BB962C8B-B14F-4D97-AF65-F5344CB8AC3E}">
        <p14:creationId xmlns:p14="http://schemas.microsoft.com/office/powerpoint/2010/main" val="374119691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Filler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22161112-029F-43A9-4CB7-43033ED6891B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22223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F111704-0FBA-233A-AB35-BA75314E784B}"/>
              </a:ext>
            </a:extLst>
          </p:cNvPr>
          <p:cNvSpPr/>
          <p:nvPr userDrawn="1"/>
        </p:nvSpPr>
        <p:spPr>
          <a:xfrm>
            <a:off x="0" y="0"/>
            <a:ext cx="4039437" cy="6858000"/>
          </a:xfrm>
          <a:prstGeom prst="rect">
            <a:avLst/>
          </a:prstGeom>
          <a:solidFill>
            <a:srgbClr val="6680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A black and blue symbol&#10;&#10;AI-generated content may be incorrect.">
            <a:extLst>
              <a:ext uri="{FF2B5EF4-FFF2-40B4-BE49-F238E27FC236}">
                <a16:creationId xmlns:a16="http://schemas.microsoft.com/office/drawing/2014/main" id="{489C673C-A585-C038-3AE2-FE29DA4CB1C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71789" y="439420"/>
            <a:ext cx="553782" cy="489174"/>
          </a:xfrm>
          <a:prstGeom prst="rect">
            <a:avLst/>
          </a:prstGeom>
        </p:spPr>
      </p:pic>
      <p:sp>
        <p:nvSpPr>
          <p:cNvPr id="12" name="Text Placeholder 29">
            <a:extLst>
              <a:ext uri="{FF2B5EF4-FFF2-40B4-BE49-F238E27FC236}">
                <a16:creationId xmlns:a16="http://schemas.microsoft.com/office/drawing/2014/main" id="{58283DD1-E613-905F-2F3C-46D11F9DB58D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221064" y="1999784"/>
            <a:ext cx="3506874" cy="2197078"/>
          </a:xfrm>
        </p:spPr>
        <p:txBody>
          <a:bodyPr anchor="t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4000" b="0">
                <a:solidFill>
                  <a:srgbClr val="222233"/>
                </a:solidFill>
                <a:latin typeface="+mj-lt"/>
              </a:defRPr>
            </a:lvl1pPr>
          </a:lstStyle>
          <a:p>
            <a:pPr lvl="0"/>
            <a:r>
              <a:rPr lang="en-US"/>
              <a:t>Text Here</a:t>
            </a:r>
          </a:p>
        </p:txBody>
      </p:sp>
      <p:sp>
        <p:nvSpPr>
          <p:cNvPr id="13" name="Text Placeholder 29">
            <a:extLst>
              <a:ext uri="{FF2B5EF4-FFF2-40B4-BE49-F238E27FC236}">
                <a16:creationId xmlns:a16="http://schemas.microsoft.com/office/drawing/2014/main" id="{70BB3B8E-6914-F376-349C-5892032116D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488378" y="1539322"/>
            <a:ext cx="7234699" cy="4590172"/>
          </a:xfrm>
        </p:spPr>
        <p:txBody>
          <a:bodyPr anchor="t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2000" b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/>
              <a:t>Text Here</a:t>
            </a:r>
          </a:p>
        </p:txBody>
      </p:sp>
      <p:sp>
        <p:nvSpPr>
          <p:cNvPr id="14" name="Text Placeholder 29">
            <a:extLst>
              <a:ext uri="{FF2B5EF4-FFF2-40B4-BE49-F238E27FC236}">
                <a16:creationId xmlns:a16="http://schemas.microsoft.com/office/drawing/2014/main" id="{3F464110-E699-BFC6-E00A-A137178221E9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4488378" y="928594"/>
            <a:ext cx="7234699" cy="482012"/>
          </a:xfrm>
        </p:spPr>
        <p:txBody>
          <a:bodyPr anchor="ctr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2000" b="1">
                <a:solidFill>
                  <a:srgbClr val="6680FF"/>
                </a:solidFill>
                <a:latin typeface="+mn-lt"/>
              </a:defRPr>
            </a:lvl1pPr>
          </a:lstStyle>
          <a:p>
            <a:pPr lvl="0"/>
            <a:r>
              <a:rPr lang="en-US"/>
              <a:t>Text Here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08F61F8-3630-7296-B334-6E7D24791AD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588909" y="6422539"/>
            <a:ext cx="2372360" cy="228600"/>
          </a:xfrm>
          <a:prstGeom prst="rect">
            <a:avLst/>
          </a:prstGeom>
        </p:spPr>
        <p:txBody>
          <a:bodyPr anchor="ctr"/>
          <a:lstStyle>
            <a:lvl1pPr algn="r">
              <a:defRPr sz="1200">
                <a:solidFill>
                  <a:srgbClr val="FDFAFF"/>
                </a:solidFill>
                <a:latin typeface="+mn-lt"/>
              </a:defRPr>
            </a:lvl1pPr>
          </a:lstStyle>
          <a:p>
            <a:r>
              <a:rPr lang="en-GB"/>
              <a:t>© Xoserve </a:t>
            </a:r>
            <a:r>
              <a:rPr lang="en-US"/>
              <a:t>June 2025</a:t>
            </a:r>
          </a:p>
        </p:txBody>
      </p:sp>
    </p:spTree>
    <p:extLst>
      <p:ext uri="{BB962C8B-B14F-4D97-AF65-F5344CB8AC3E}">
        <p14:creationId xmlns:p14="http://schemas.microsoft.com/office/powerpoint/2010/main" val="27478705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Version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blurry image of a road&#10;&#10;AI-generated content may be incorrect.">
            <a:extLst>
              <a:ext uri="{FF2B5EF4-FFF2-40B4-BE49-F238E27FC236}">
                <a16:creationId xmlns:a16="http://schemas.microsoft.com/office/drawing/2014/main" id="{CD482BF7-9B1E-2469-9D2B-3F8173A3F51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23D96EB-A41F-A9FF-A082-79BEC0FE01D7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3323461"/>
            <a:ext cx="9144000" cy="696898"/>
          </a:xfrm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Add Headline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54FDBEB-5981-CA9F-2CF7-AC63E830B1F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4105125"/>
            <a:ext cx="9144000" cy="449101"/>
          </a:xfrm>
        </p:spPr>
        <p:txBody>
          <a:bodyPr anchor="ctr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2000" b="1" spc="300">
                <a:solidFill>
                  <a:schemeClr val="bg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Add Sub Headline</a:t>
            </a: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E3123E-0EA5-45AD-C92D-F754BB5E21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pic>
        <p:nvPicPr>
          <p:cNvPr id="8" name="Picture 7" descr="A white letter on a black background&#10;&#10;AI-generated content may be incorrect.">
            <a:extLst>
              <a:ext uri="{FF2B5EF4-FFF2-40B4-BE49-F238E27FC236}">
                <a16:creationId xmlns:a16="http://schemas.microsoft.com/office/drawing/2014/main" id="{FE924881-6BF5-6BAD-F638-AD675820EE7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596587" y="1783526"/>
            <a:ext cx="6998826" cy="1159180"/>
          </a:xfrm>
          <a:prstGeom prst="rect">
            <a:avLst/>
          </a:prstGeom>
        </p:spPr>
      </p:pic>
      <p:sp>
        <p:nvSpPr>
          <p:cNvPr id="4" name="Date Placeholder 1">
            <a:extLst>
              <a:ext uri="{FF2B5EF4-FFF2-40B4-BE49-F238E27FC236}">
                <a16:creationId xmlns:a16="http://schemas.microsoft.com/office/drawing/2014/main" id="{923EA374-CC48-7783-FF52-F9C22836A37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588909" y="6422539"/>
            <a:ext cx="2372360" cy="228600"/>
          </a:xfrm>
          <a:prstGeom prst="rect">
            <a:avLst/>
          </a:prstGeom>
        </p:spPr>
        <p:txBody>
          <a:bodyPr anchor="ctr"/>
          <a:lstStyle>
            <a:lvl1pPr algn="r">
              <a:defRPr sz="1200">
                <a:solidFill>
                  <a:srgbClr val="FDFAFF"/>
                </a:solidFill>
                <a:latin typeface="+mn-lt"/>
              </a:defRPr>
            </a:lvl1pPr>
          </a:lstStyle>
          <a:p>
            <a:r>
              <a:rPr lang="en-GB"/>
              <a:t>© Xoserve </a:t>
            </a:r>
            <a:r>
              <a:rPr lang="en-US"/>
              <a:t>June 2025</a:t>
            </a:r>
          </a:p>
        </p:txBody>
      </p:sp>
    </p:spTree>
    <p:extLst>
      <p:ext uri="{BB962C8B-B14F-4D97-AF65-F5344CB8AC3E}">
        <p14:creationId xmlns:p14="http://schemas.microsoft.com/office/powerpoint/2010/main" val="615881372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Filler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22161112-029F-43A9-4CB7-43033ED6891B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22223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F111704-0FBA-233A-AB35-BA75314E784B}"/>
              </a:ext>
            </a:extLst>
          </p:cNvPr>
          <p:cNvSpPr/>
          <p:nvPr userDrawn="1"/>
        </p:nvSpPr>
        <p:spPr>
          <a:xfrm>
            <a:off x="0" y="0"/>
            <a:ext cx="4039437" cy="6858000"/>
          </a:xfrm>
          <a:prstGeom prst="rect">
            <a:avLst/>
          </a:prstGeom>
          <a:solidFill>
            <a:srgbClr val="EE45A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A black and blue symbol&#10;&#10;AI-generated content may be incorrect.">
            <a:extLst>
              <a:ext uri="{FF2B5EF4-FFF2-40B4-BE49-F238E27FC236}">
                <a16:creationId xmlns:a16="http://schemas.microsoft.com/office/drawing/2014/main" id="{489C673C-A585-C038-3AE2-FE29DA4CB1C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71789" y="439420"/>
            <a:ext cx="553782" cy="489174"/>
          </a:xfrm>
          <a:prstGeom prst="rect">
            <a:avLst/>
          </a:prstGeom>
        </p:spPr>
      </p:pic>
      <p:sp>
        <p:nvSpPr>
          <p:cNvPr id="12" name="Text Placeholder 29">
            <a:extLst>
              <a:ext uri="{FF2B5EF4-FFF2-40B4-BE49-F238E27FC236}">
                <a16:creationId xmlns:a16="http://schemas.microsoft.com/office/drawing/2014/main" id="{58283DD1-E613-905F-2F3C-46D11F9DB58D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221064" y="1999784"/>
            <a:ext cx="3506874" cy="2197078"/>
          </a:xfrm>
        </p:spPr>
        <p:txBody>
          <a:bodyPr anchor="t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4000" b="0">
                <a:solidFill>
                  <a:srgbClr val="222233"/>
                </a:solidFill>
                <a:latin typeface="+mj-lt"/>
              </a:defRPr>
            </a:lvl1pPr>
          </a:lstStyle>
          <a:p>
            <a:pPr lvl="0"/>
            <a:r>
              <a:rPr lang="en-US"/>
              <a:t>Text Here</a:t>
            </a:r>
          </a:p>
        </p:txBody>
      </p:sp>
      <p:sp>
        <p:nvSpPr>
          <p:cNvPr id="2" name="Text Placeholder 29">
            <a:extLst>
              <a:ext uri="{FF2B5EF4-FFF2-40B4-BE49-F238E27FC236}">
                <a16:creationId xmlns:a16="http://schemas.microsoft.com/office/drawing/2014/main" id="{5EB3B253-7FE2-B89C-9144-D9670F765F10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488378" y="1539322"/>
            <a:ext cx="7234699" cy="4590172"/>
          </a:xfrm>
        </p:spPr>
        <p:txBody>
          <a:bodyPr anchor="t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2000" b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/>
              <a:t>Text Here</a:t>
            </a:r>
          </a:p>
        </p:txBody>
      </p:sp>
      <p:sp>
        <p:nvSpPr>
          <p:cNvPr id="11" name="Text Placeholder 29">
            <a:extLst>
              <a:ext uri="{FF2B5EF4-FFF2-40B4-BE49-F238E27FC236}">
                <a16:creationId xmlns:a16="http://schemas.microsoft.com/office/drawing/2014/main" id="{805E5689-C2D5-1580-C245-4016D937203A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4488378" y="928594"/>
            <a:ext cx="7234699" cy="482012"/>
          </a:xfrm>
        </p:spPr>
        <p:txBody>
          <a:bodyPr anchor="ctr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2000" b="1">
                <a:solidFill>
                  <a:srgbClr val="EE45AC"/>
                </a:solidFill>
                <a:latin typeface="+mn-lt"/>
              </a:defRPr>
            </a:lvl1pPr>
          </a:lstStyle>
          <a:p>
            <a:pPr lvl="0"/>
            <a:r>
              <a:rPr lang="en-US"/>
              <a:t>Text Here</a:t>
            </a:r>
          </a:p>
        </p:txBody>
      </p:sp>
      <p:sp>
        <p:nvSpPr>
          <p:cNvPr id="3" name="Date Placeholder 1">
            <a:extLst>
              <a:ext uri="{FF2B5EF4-FFF2-40B4-BE49-F238E27FC236}">
                <a16:creationId xmlns:a16="http://schemas.microsoft.com/office/drawing/2014/main" id="{0851529D-7359-5D43-CE20-383F68D11CE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588909" y="6422539"/>
            <a:ext cx="2372360" cy="228600"/>
          </a:xfrm>
          <a:prstGeom prst="rect">
            <a:avLst/>
          </a:prstGeom>
        </p:spPr>
        <p:txBody>
          <a:bodyPr anchor="ctr"/>
          <a:lstStyle>
            <a:lvl1pPr algn="r">
              <a:defRPr sz="1200">
                <a:solidFill>
                  <a:srgbClr val="FDFAFF"/>
                </a:solidFill>
                <a:latin typeface="+mn-lt"/>
              </a:defRPr>
            </a:lvl1pPr>
          </a:lstStyle>
          <a:p>
            <a:r>
              <a:rPr lang="en-GB"/>
              <a:t>© Xoserve </a:t>
            </a:r>
            <a:r>
              <a:rPr lang="en-US"/>
              <a:t>June 2025</a:t>
            </a:r>
          </a:p>
        </p:txBody>
      </p:sp>
    </p:spTree>
    <p:extLst>
      <p:ext uri="{BB962C8B-B14F-4D97-AF65-F5344CB8AC3E}">
        <p14:creationId xmlns:p14="http://schemas.microsoft.com/office/powerpoint/2010/main" val="3330954353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Filler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22161112-029F-43A9-4CB7-43033ED6891B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22223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F111704-0FBA-233A-AB35-BA75314E784B}"/>
              </a:ext>
            </a:extLst>
          </p:cNvPr>
          <p:cNvSpPr/>
          <p:nvPr userDrawn="1"/>
        </p:nvSpPr>
        <p:spPr>
          <a:xfrm>
            <a:off x="0" y="0"/>
            <a:ext cx="4039437" cy="6858000"/>
          </a:xfrm>
          <a:prstGeom prst="rect">
            <a:avLst/>
          </a:prstGeom>
          <a:solidFill>
            <a:srgbClr val="57BAE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A black and blue symbol&#10;&#10;AI-generated content may be incorrect.">
            <a:extLst>
              <a:ext uri="{FF2B5EF4-FFF2-40B4-BE49-F238E27FC236}">
                <a16:creationId xmlns:a16="http://schemas.microsoft.com/office/drawing/2014/main" id="{489C673C-A585-C038-3AE2-FE29DA4CB1C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71789" y="439420"/>
            <a:ext cx="553782" cy="489174"/>
          </a:xfrm>
          <a:prstGeom prst="rect">
            <a:avLst/>
          </a:prstGeom>
        </p:spPr>
      </p:pic>
      <p:sp>
        <p:nvSpPr>
          <p:cNvPr id="12" name="Text Placeholder 29">
            <a:extLst>
              <a:ext uri="{FF2B5EF4-FFF2-40B4-BE49-F238E27FC236}">
                <a16:creationId xmlns:a16="http://schemas.microsoft.com/office/drawing/2014/main" id="{58283DD1-E613-905F-2F3C-46D11F9DB58D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221064" y="1999784"/>
            <a:ext cx="3506874" cy="2197078"/>
          </a:xfrm>
        </p:spPr>
        <p:txBody>
          <a:bodyPr anchor="t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4000" b="0">
                <a:solidFill>
                  <a:srgbClr val="222233"/>
                </a:solidFill>
                <a:latin typeface="+mj-lt"/>
              </a:defRPr>
            </a:lvl1pPr>
          </a:lstStyle>
          <a:p>
            <a:pPr lvl="0"/>
            <a:r>
              <a:rPr lang="en-US"/>
              <a:t>Text Here</a:t>
            </a:r>
          </a:p>
        </p:txBody>
      </p:sp>
      <p:sp>
        <p:nvSpPr>
          <p:cNvPr id="2" name="Text Placeholder 29">
            <a:extLst>
              <a:ext uri="{FF2B5EF4-FFF2-40B4-BE49-F238E27FC236}">
                <a16:creationId xmlns:a16="http://schemas.microsoft.com/office/drawing/2014/main" id="{60DB191E-6075-9360-BD04-5B4ABFE3400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488378" y="1539322"/>
            <a:ext cx="7234699" cy="4590172"/>
          </a:xfrm>
        </p:spPr>
        <p:txBody>
          <a:bodyPr anchor="t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2000" b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/>
              <a:t>Text Here</a:t>
            </a:r>
          </a:p>
        </p:txBody>
      </p:sp>
      <p:sp>
        <p:nvSpPr>
          <p:cNvPr id="11" name="Text Placeholder 29">
            <a:extLst>
              <a:ext uri="{FF2B5EF4-FFF2-40B4-BE49-F238E27FC236}">
                <a16:creationId xmlns:a16="http://schemas.microsoft.com/office/drawing/2014/main" id="{4611A00F-3968-F257-B2C4-D9CF64989300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4488378" y="928594"/>
            <a:ext cx="7234699" cy="482012"/>
          </a:xfrm>
        </p:spPr>
        <p:txBody>
          <a:bodyPr anchor="ctr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2000" b="1">
                <a:solidFill>
                  <a:srgbClr val="57BAE5"/>
                </a:solidFill>
                <a:latin typeface="+mn-lt"/>
              </a:defRPr>
            </a:lvl1pPr>
          </a:lstStyle>
          <a:p>
            <a:pPr lvl="0"/>
            <a:r>
              <a:rPr lang="en-US"/>
              <a:t>Text Here</a:t>
            </a:r>
          </a:p>
        </p:txBody>
      </p:sp>
      <p:sp>
        <p:nvSpPr>
          <p:cNvPr id="3" name="Date Placeholder 1">
            <a:extLst>
              <a:ext uri="{FF2B5EF4-FFF2-40B4-BE49-F238E27FC236}">
                <a16:creationId xmlns:a16="http://schemas.microsoft.com/office/drawing/2014/main" id="{9406EEB3-CE7C-B7A3-A28C-4B5A8369E40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588909" y="6422539"/>
            <a:ext cx="2372360" cy="228600"/>
          </a:xfrm>
          <a:prstGeom prst="rect">
            <a:avLst/>
          </a:prstGeom>
        </p:spPr>
        <p:txBody>
          <a:bodyPr anchor="ctr"/>
          <a:lstStyle>
            <a:lvl1pPr algn="r">
              <a:defRPr sz="1200">
                <a:solidFill>
                  <a:srgbClr val="FDFAFF"/>
                </a:solidFill>
                <a:latin typeface="+mn-lt"/>
              </a:defRPr>
            </a:lvl1pPr>
          </a:lstStyle>
          <a:p>
            <a:r>
              <a:rPr lang="en-GB"/>
              <a:t>© Xoserve </a:t>
            </a:r>
            <a:r>
              <a:rPr lang="en-US"/>
              <a:t>June 2025</a:t>
            </a:r>
          </a:p>
        </p:txBody>
      </p:sp>
    </p:spTree>
    <p:extLst>
      <p:ext uri="{BB962C8B-B14F-4D97-AF65-F5344CB8AC3E}">
        <p14:creationId xmlns:p14="http://schemas.microsoft.com/office/powerpoint/2010/main" val="1561858021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Filler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22161112-029F-43A9-4CB7-43033ED6891B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22223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F111704-0FBA-233A-AB35-BA75314E784B}"/>
              </a:ext>
            </a:extLst>
          </p:cNvPr>
          <p:cNvSpPr/>
          <p:nvPr userDrawn="1"/>
        </p:nvSpPr>
        <p:spPr>
          <a:xfrm>
            <a:off x="0" y="0"/>
            <a:ext cx="4039437" cy="6858000"/>
          </a:xfrm>
          <a:prstGeom prst="rect">
            <a:avLst/>
          </a:prstGeom>
          <a:solidFill>
            <a:srgbClr val="5847F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A black and blue symbol&#10;&#10;AI-generated content may be incorrect.">
            <a:extLst>
              <a:ext uri="{FF2B5EF4-FFF2-40B4-BE49-F238E27FC236}">
                <a16:creationId xmlns:a16="http://schemas.microsoft.com/office/drawing/2014/main" id="{489C673C-A585-C038-3AE2-FE29DA4CB1C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71789" y="439420"/>
            <a:ext cx="553782" cy="489174"/>
          </a:xfrm>
          <a:prstGeom prst="rect">
            <a:avLst/>
          </a:prstGeom>
        </p:spPr>
      </p:pic>
      <p:sp>
        <p:nvSpPr>
          <p:cNvPr id="12" name="Text Placeholder 29">
            <a:extLst>
              <a:ext uri="{FF2B5EF4-FFF2-40B4-BE49-F238E27FC236}">
                <a16:creationId xmlns:a16="http://schemas.microsoft.com/office/drawing/2014/main" id="{58283DD1-E613-905F-2F3C-46D11F9DB58D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221064" y="1999784"/>
            <a:ext cx="3506874" cy="2197078"/>
          </a:xfrm>
        </p:spPr>
        <p:txBody>
          <a:bodyPr anchor="t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4000" b="0">
                <a:solidFill>
                  <a:schemeClr val="bg2"/>
                </a:solidFill>
                <a:latin typeface="+mj-lt"/>
              </a:defRPr>
            </a:lvl1pPr>
          </a:lstStyle>
          <a:p>
            <a:pPr lvl="0"/>
            <a:r>
              <a:rPr lang="en-US"/>
              <a:t>Text Here</a:t>
            </a:r>
          </a:p>
        </p:txBody>
      </p:sp>
      <p:sp>
        <p:nvSpPr>
          <p:cNvPr id="2" name="Text Placeholder 29">
            <a:extLst>
              <a:ext uri="{FF2B5EF4-FFF2-40B4-BE49-F238E27FC236}">
                <a16:creationId xmlns:a16="http://schemas.microsoft.com/office/drawing/2014/main" id="{3B623AF3-99BC-9046-8206-E0C5CC0E4A4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488378" y="1539322"/>
            <a:ext cx="7234699" cy="4590172"/>
          </a:xfrm>
        </p:spPr>
        <p:txBody>
          <a:bodyPr anchor="t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2000" b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/>
              <a:t>Text Here</a:t>
            </a:r>
          </a:p>
        </p:txBody>
      </p:sp>
      <p:sp>
        <p:nvSpPr>
          <p:cNvPr id="11" name="Text Placeholder 29">
            <a:extLst>
              <a:ext uri="{FF2B5EF4-FFF2-40B4-BE49-F238E27FC236}">
                <a16:creationId xmlns:a16="http://schemas.microsoft.com/office/drawing/2014/main" id="{62FFF80B-E2AF-5031-1C32-6EC50A401B47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4488378" y="928594"/>
            <a:ext cx="7234699" cy="482012"/>
          </a:xfrm>
        </p:spPr>
        <p:txBody>
          <a:bodyPr anchor="ctr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2000" b="1">
                <a:solidFill>
                  <a:schemeClr val="bg2"/>
                </a:solidFill>
                <a:latin typeface="+mn-lt"/>
              </a:defRPr>
            </a:lvl1pPr>
          </a:lstStyle>
          <a:p>
            <a:pPr lvl="0"/>
            <a:r>
              <a:rPr lang="en-US"/>
              <a:t>Text Here</a:t>
            </a:r>
          </a:p>
        </p:txBody>
      </p:sp>
      <p:sp>
        <p:nvSpPr>
          <p:cNvPr id="3" name="Date Placeholder 1">
            <a:extLst>
              <a:ext uri="{FF2B5EF4-FFF2-40B4-BE49-F238E27FC236}">
                <a16:creationId xmlns:a16="http://schemas.microsoft.com/office/drawing/2014/main" id="{7F789F4F-E058-4967-09DB-E93F7A4DC59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588909" y="6422539"/>
            <a:ext cx="2372360" cy="228600"/>
          </a:xfrm>
          <a:prstGeom prst="rect">
            <a:avLst/>
          </a:prstGeom>
        </p:spPr>
        <p:txBody>
          <a:bodyPr anchor="ctr"/>
          <a:lstStyle>
            <a:lvl1pPr algn="r">
              <a:defRPr sz="1200">
                <a:solidFill>
                  <a:srgbClr val="FDFAFF"/>
                </a:solidFill>
                <a:latin typeface="+mn-lt"/>
              </a:defRPr>
            </a:lvl1pPr>
          </a:lstStyle>
          <a:p>
            <a:r>
              <a:rPr lang="en-GB"/>
              <a:t>© Xoserve </a:t>
            </a:r>
            <a:r>
              <a:rPr lang="en-US"/>
              <a:t>June 2025</a:t>
            </a:r>
          </a:p>
        </p:txBody>
      </p:sp>
    </p:spTree>
    <p:extLst>
      <p:ext uri="{BB962C8B-B14F-4D97-AF65-F5344CB8AC3E}">
        <p14:creationId xmlns:p14="http://schemas.microsoft.com/office/powerpoint/2010/main" val="3584087951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Filler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7F111704-0FBA-233A-AB35-BA75314E784B}"/>
              </a:ext>
            </a:extLst>
          </p:cNvPr>
          <p:cNvSpPr/>
          <p:nvPr userDrawn="1"/>
        </p:nvSpPr>
        <p:spPr>
          <a:xfrm>
            <a:off x="0" y="0"/>
            <a:ext cx="4039437" cy="6858000"/>
          </a:xfrm>
          <a:prstGeom prst="rect">
            <a:avLst/>
          </a:prstGeom>
          <a:solidFill>
            <a:srgbClr val="6680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A black and blue symbol&#10;&#10;AI-generated content may be incorrect.">
            <a:extLst>
              <a:ext uri="{FF2B5EF4-FFF2-40B4-BE49-F238E27FC236}">
                <a16:creationId xmlns:a16="http://schemas.microsoft.com/office/drawing/2014/main" id="{489C673C-A585-C038-3AE2-FE29DA4CB1C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71789" y="439420"/>
            <a:ext cx="553782" cy="489174"/>
          </a:xfrm>
          <a:prstGeom prst="rect">
            <a:avLst/>
          </a:prstGeom>
        </p:spPr>
      </p:pic>
      <p:sp>
        <p:nvSpPr>
          <p:cNvPr id="12" name="Text Placeholder 29">
            <a:extLst>
              <a:ext uri="{FF2B5EF4-FFF2-40B4-BE49-F238E27FC236}">
                <a16:creationId xmlns:a16="http://schemas.microsoft.com/office/drawing/2014/main" id="{58283DD1-E613-905F-2F3C-46D11F9DB58D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221064" y="1999784"/>
            <a:ext cx="3506874" cy="2197078"/>
          </a:xfrm>
        </p:spPr>
        <p:txBody>
          <a:bodyPr anchor="t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4000" b="0">
                <a:solidFill>
                  <a:srgbClr val="222233"/>
                </a:solidFill>
                <a:latin typeface="+mj-lt"/>
              </a:defRPr>
            </a:lvl1pPr>
          </a:lstStyle>
          <a:p>
            <a:pPr lvl="0"/>
            <a:r>
              <a:rPr lang="en-US"/>
              <a:t>Text Here</a:t>
            </a:r>
          </a:p>
        </p:txBody>
      </p:sp>
      <p:sp>
        <p:nvSpPr>
          <p:cNvPr id="13" name="Text Placeholder 29">
            <a:extLst>
              <a:ext uri="{FF2B5EF4-FFF2-40B4-BE49-F238E27FC236}">
                <a16:creationId xmlns:a16="http://schemas.microsoft.com/office/drawing/2014/main" id="{70BB3B8E-6914-F376-349C-5892032116D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488378" y="1539322"/>
            <a:ext cx="7234699" cy="4590172"/>
          </a:xfrm>
        </p:spPr>
        <p:txBody>
          <a:bodyPr anchor="t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2000" b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/>
              <a:t>Text Here</a:t>
            </a:r>
          </a:p>
        </p:txBody>
      </p:sp>
      <p:sp>
        <p:nvSpPr>
          <p:cNvPr id="14" name="Text Placeholder 29">
            <a:extLst>
              <a:ext uri="{FF2B5EF4-FFF2-40B4-BE49-F238E27FC236}">
                <a16:creationId xmlns:a16="http://schemas.microsoft.com/office/drawing/2014/main" id="{3F464110-E699-BFC6-E00A-A137178221E9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4488378" y="928594"/>
            <a:ext cx="7234699" cy="482012"/>
          </a:xfrm>
        </p:spPr>
        <p:txBody>
          <a:bodyPr anchor="ctr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2000" b="1">
                <a:solidFill>
                  <a:srgbClr val="6680FF"/>
                </a:solidFill>
                <a:latin typeface="+mn-lt"/>
              </a:defRPr>
            </a:lvl1pPr>
          </a:lstStyle>
          <a:p>
            <a:pPr lvl="0"/>
            <a:r>
              <a:rPr lang="en-US"/>
              <a:t>Text Here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D7A1F00-E5B6-4A88-CAC5-2BC27BA4AA1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588909" y="6422539"/>
            <a:ext cx="2372360" cy="228600"/>
          </a:xfrm>
          <a:prstGeom prst="rect">
            <a:avLst/>
          </a:prstGeom>
        </p:spPr>
        <p:txBody>
          <a:bodyPr anchor="ctr"/>
          <a:lstStyle>
            <a:lvl1pPr algn="r">
              <a:defRPr sz="1200">
                <a:solidFill>
                  <a:srgbClr val="212232"/>
                </a:solidFill>
                <a:latin typeface="+mn-lt"/>
              </a:defRPr>
            </a:lvl1pPr>
          </a:lstStyle>
          <a:p>
            <a:r>
              <a:rPr lang="en-GB"/>
              <a:t>© Xoserve </a:t>
            </a:r>
            <a:r>
              <a:rPr lang="en-US"/>
              <a:t>June 2025</a:t>
            </a:r>
          </a:p>
        </p:txBody>
      </p:sp>
    </p:spTree>
    <p:extLst>
      <p:ext uri="{BB962C8B-B14F-4D97-AF65-F5344CB8AC3E}">
        <p14:creationId xmlns:p14="http://schemas.microsoft.com/office/powerpoint/2010/main" val="676311610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Filler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7F111704-0FBA-233A-AB35-BA75314E784B}"/>
              </a:ext>
            </a:extLst>
          </p:cNvPr>
          <p:cNvSpPr/>
          <p:nvPr userDrawn="1"/>
        </p:nvSpPr>
        <p:spPr>
          <a:xfrm>
            <a:off x="0" y="0"/>
            <a:ext cx="4039437" cy="6858000"/>
          </a:xfrm>
          <a:prstGeom prst="rect">
            <a:avLst/>
          </a:prstGeom>
          <a:solidFill>
            <a:srgbClr val="EE45A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A black and blue symbol&#10;&#10;AI-generated content may be incorrect.">
            <a:extLst>
              <a:ext uri="{FF2B5EF4-FFF2-40B4-BE49-F238E27FC236}">
                <a16:creationId xmlns:a16="http://schemas.microsoft.com/office/drawing/2014/main" id="{489C673C-A585-C038-3AE2-FE29DA4CB1C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71789" y="439420"/>
            <a:ext cx="553782" cy="489174"/>
          </a:xfrm>
          <a:prstGeom prst="rect">
            <a:avLst/>
          </a:prstGeom>
        </p:spPr>
      </p:pic>
      <p:sp>
        <p:nvSpPr>
          <p:cNvPr id="12" name="Text Placeholder 29">
            <a:extLst>
              <a:ext uri="{FF2B5EF4-FFF2-40B4-BE49-F238E27FC236}">
                <a16:creationId xmlns:a16="http://schemas.microsoft.com/office/drawing/2014/main" id="{58283DD1-E613-905F-2F3C-46D11F9DB58D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221064" y="1999784"/>
            <a:ext cx="3506874" cy="2197078"/>
          </a:xfrm>
        </p:spPr>
        <p:txBody>
          <a:bodyPr anchor="t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4000" b="0"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r>
              <a:rPr lang="en-US"/>
              <a:t>Text Here</a:t>
            </a:r>
          </a:p>
        </p:txBody>
      </p:sp>
      <p:sp>
        <p:nvSpPr>
          <p:cNvPr id="2" name="Text Placeholder 29">
            <a:extLst>
              <a:ext uri="{FF2B5EF4-FFF2-40B4-BE49-F238E27FC236}">
                <a16:creationId xmlns:a16="http://schemas.microsoft.com/office/drawing/2014/main" id="{5EB3B253-7FE2-B89C-9144-D9670F765F10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488378" y="1539322"/>
            <a:ext cx="7234699" cy="4590172"/>
          </a:xfrm>
        </p:spPr>
        <p:txBody>
          <a:bodyPr anchor="t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2000" b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/>
              <a:t>Text Here</a:t>
            </a:r>
          </a:p>
        </p:txBody>
      </p:sp>
      <p:sp>
        <p:nvSpPr>
          <p:cNvPr id="11" name="Text Placeholder 29">
            <a:extLst>
              <a:ext uri="{FF2B5EF4-FFF2-40B4-BE49-F238E27FC236}">
                <a16:creationId xmlns:a16="http://schemas.microsoft.com/office/drawing/2014/main" id="{805E5689-C2D5-1580-C245-4016D937203A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4488378" y="928594"/>
            <a:ext cx="7234699" cy="482012"/>
          </a:xfrm>
        </p:spPr>
        <p:txBody>
          <a:bodyPr anchor="ctr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2000" b="1">
                <a:solidFill>
                  <a:srgbClr val="EE45AC"/>
                </a:solidFill>
                <a:latin typeface="+mn-lt"/>
              </a:defRPr>
            </a:lvl1pPr>
          </a:lstStyle>
          <a:p>
            <a:pPr lvl="0"/>
            <a:r>
              <a:rPr lang="en-US"/>
              <a:t>Text Here</a:t>
            </a:r>
          </a:p>
        </p:txBody>
      </p:sp>
      <p:sp>
        <p:nvSpPr>
          <p:cNvPr id="3" name="Date Placeholder 1">
            <a:extLst>
              <a:ext uri="{FF2B5EF4-FFF2-40B4-BE49-F238E27FC236}">
                <a16:creationId xmlns:a16="http://schemas.microsoft.com/office/drawing/2014/main" id="{4692D95B-B8D9-91FE-3055-B13241F043F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588909" y="6422539"/>
            <a:ext cx="2372360" cy="228600"/>
          </a:xfrm>
          <a:prstGeom prst="rect">
            <a:avLst/>
          </a:prstGeom>
        </p:spPr>
        <p:txBody>
          <a:bodyPr anchor="ctr"/>
          <a:lstStyle>
            <a:lvl1pPr algn="r">
              <a:defRPr sz="1200">
                <a:solidFill>
                  <a:srgbClr val="212232"/>
                </a:solidFill>
                <a:latin typeface="+mn-lt"/>
              </a:defRPr>
            </a:lvl1pPr>
          </a:lstStyle>
          <a:p>
            <a:r>
              <a:rPr lang="en-GB"/>
              <a:t>© Xoserve </a:t>
            </a:r>
            <a:r>
              <a:rPr lang="en-US"/>
              <a:t>June 2025</a:t>
            </a:r>
          </a:p>
        </p:txBody>
      </p:sp>
    </p:spTree>
    <p:extLst>
      <p:ext uri="{BB962C8B-B14F-4D97-AF65-F5344CB8AC3E}">
        <p14:creationId xmlns:p14="http://schemas.microsoft.com/office/powerpoint/2010/main" val="3413453164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Filler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7F111704-0FBA-233A-AB35-BA75314E784B}"/>
              </a:ext>
            </a:extLst>
          </p:cNvPr>
          <p:cNvSpPr/>
          <p:nvPr userDrawn="1"/>
        </p:nvSpPr>
        <p:spPr>
          <a:xfrm>
            <a:off x="0" y="0"/>
            <a:ext cx="4039437" cy="6858000"/>
          </a:xfrm>
          <a:prstGeom prst="rect">
            <a:avLst/>
          </a:prstGeom>
          <a:solidFill>
            <a:srgbClr val="57BAE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A black and blue symbol&#10;&#10;AI-generated content may be incorrect.">
            <a:extLst>
              <a:ext uri="{FF2B5EF4-FFF2-40B4-BE49-F238E27FC236}">
                <a16:creationId xmlns:a16="http://schemas.microsoft.com/office/drawing/2014/main" id="{489C673C-A585-C038-3AE2-FE29DA4CB1C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71789" y="439420"/>
            <a:ext cx="553782" cy="489174"/>
          </a:xfrm>
          <a:prstGeom prst="rect">
            <a:avLst/>
          </a:prstGeom>
        </p:spPr>
      </p:pic>
      <p:sp>
        <p:nvSpPr>
          <p:cNvPr id="12" name="Text Placeholder 29">
            <a:extLst>
              <a:ext uri="{FF2B5EF4-FFF2-40B4-BE49-F238E27FC236}">
                <a16:creationId xmlns:a16="http://schemas.microsoft.com/office/drawing/2014/main" id="{58283DD1-E613-905F-2F3C-46D11F9DB58D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221064" y="1999784"/>
            <a:ext cx="3506874" cy="2197078"/>
          </a:xfrm>
        </p:spPr>
        <p:txBody>
          <a:bodyPr anchor="t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4000" b="0">
                <a:solidFill>
                  <a:srgbClr val="222233"/>
                </a:solidFill>
                <a:latin typeface="+mj-lt"/>
              </a:defRPr>
            </a:lvl1pPr>
          </a:lstStyle>
          <a:p>
            <a:pPr lvl="0"/>
            <a:r>
              <a:rPr lang="en-US"/>
              <a:t>Text Here</a:t>
            </a:r>
          </a:p>
        </p:txBody>
      </p:sp>
      <p:sp>
        <p:nvSpPr>
          <p:cNvPr id="2" name="Text Placeholder 29">
            <a:extLst>
              <a:ext uri="{FF2B5EF4-FFF2-40B4-BE49-F238E27FC236}">
                <a16:creationId xmlns:a16="http://schemas.microsoft.com/office/drawing/2014/main" id="{60DB191E-6075-9360-BD04-5B4ABFE3400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488378" y="1539322"/>
            <a:ext cx="7234699" cy="4590172"/>
          </a:xfrm>
        </p:spPr>
        <p:txBody>
          <a:bodyPr anchor="t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2000" b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/>
              <a:t>Text Here</a:t>
            </a:r>
          </a:p>
        </p:txBody>
      </p:sp>
      <p:sp>
        <p:nvSpPr>
          <p:cNvPr id="11" name="Text Placeholder 29">
            <a:extLst>
              <a:ext uri="{FF2B5EF4-FFF2-40B4-BE49-F238E27FC236}">
                <a16:creationId xmlns:a16="http://schemas.microsoft.com/office/drawing/2014/main" id="{4611A00F-3968-F257-B2C4-D9CF64989300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4488378" y="928594"/>
            <a:ext cx="7234699" cy="482012"/>
          </a:xfrm>
        </p:spPr>
        <p:txBody>
          <a:bodyPr anchor="ctr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2000" b="1">
                <a:solidFill>
                  <a:srgbClr val="57BAE5"/>
                </a:solidFill>
                <a:latin typeface="+mn-lt"/>
              </a:defRPr>
            </a:lvl1pPr>
          </a:lstStyle>
          <a:p>
            <a:pPr lvl="0"/>
            <a:r>
              <a:rPr lang="en-US"/>
              <a:t>Text Here</a:t>
            </a:r>
          </a:p>
        </p:txBody>
      </p:sp>
      <p:sp>
        <p:nvSpPr>
          <p:cNvPr id="3" name="Date Placeholder 1">
            <a:extLst>
              <a:ext uri="{FF2B5EF4-FFF2-40B4-BE49-F238E27FC236}">
                <a16:creationId xmlns:a16="http://schemas.microsoft.com/office/drawing/2014/main" id="{D9756EDC-08F9-D451-E568-C6D1D53EDEA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588909" y="6422539"/>
            <a:ext cx="2372360" cy="228600"/>
          </a:xfrm>
          <a:prstGeom prst="rect">
            <a:avLst/>
          </a:prstGeom>
        </p:spPr>
        <p:txBody>
          <a:bodyPr anchor="ctr"/>
          <a:lstStyle>
            <a:lvl1pPr algn="r">
              <a:defRPr sz="1200">
                <a:solidFill>
                  <a:srgbClr val="212232"/>
                </a:solidFill>
                <a:latin typeface="+mn-lt"/>
              </a:defRPr>
            </a:lvl1pPr>
          </a:lstStyle>
          <a:p>
            <a:r>
              <a:rPr lang="en-GB"/>
              <a:t>© Xoserve </a:t>
            </a:r>
            <a:r>
              <a:rPr lang="en-US"/>
              <a:t>June 2025</a:t>
            </a:r>
          </a:p>
        </p:txBody>
      </p:sp>
    </p:spTree>
    <p:extLst>
      <p:ext uri="{BB962C8B-B14F-4D97-AF65-F5344CB8AC3E}">
        <p14:creationId xmlns:p14="http://schemas.microsoft.com/office/powerpoint/2010/main" val="2023561784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Filler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7F111704-0FBA-233A-AB35-BA75314E784B}"/>
              </a:ext>
            </a:extLst>
          </p:cNvPr>
          <p:cNvSpPr/>
          <p:nvPr userDrawn="1"/>
        </p:nvSpPr>
        <p:spPr>
          <a:xfrm>
            <a:off x="0" y="0"/>
            <a:ext cx="4039437" cy="6858000"/>
          </a:xfrm>
          <a:prstGeom prst="rect">
            <a:avLst/>
          </a:prstGeom>
          <a:solidFill>
            <a:srgbClr val="5847F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A black and blue symbol&#10;&#10;AI-generated content may be incorrect.">
            <a:extLst>
              <a:ext uri="{FF2B5EF4-FFF2-40B4-BE49-F238E27FC236}">
                <a16:creationId xmlns:a16="http://schemas.microsoft.com/office/drawing/2014/main" id="{489C673C-A585-C038-3AE2-FE29DA4CB1C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71789" y="439420"/>
            <a:ext cx="553782" cy="489174"/>
          </a:xfrm>
          <a:prstGeom prst="rect">
            <a:avLst/>
          </a:prstGeom>
        </p:spPr>
      </p:pic>
      <p:sp>
        <p:nvSpPr>
          <p:cNvPr id="12" name="Text Placeholder 29">
            <a:extLst>
              <a:ext uri="{FF2B5EF4-FFF2-40B4-BE49-F238E27FC236}">
                <a16:creationId xmlns:a16="http://schemas.microsoft.com/office/drawing/2014/main" id="{58283DD1-E613-905F-2F3C-46D11F9DB58D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221064" y="1999784"/>
            <a:ext cx="3506874" cy="2197078"/>
          </a:xfrm>
        </p:spPr>
        <p:txBody>
          <a:bodyPr anchor="t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4000" b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/>
              <a:t>Text Here</a:t>
            </a:r>
          </a:p>
        </p:txBody>
      </p:sp>
      <p:sp>
        <p:nvSpPr>
          <p:cNvPr id="2" name="Text Placeholder 29">
            <a:extLst>
              <a:ext uri="{FF2B5EF4-FFF2-40B4-BE49-F238E27FC236}">
                <a16:creationId xmlns:a16="http://schemas.microsoft.com/office/drawing/2014/main" id="{3B623AF3-99BC-9046-8206-E0C5CC0E4A4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488378" y="1539322"/>
            <a:ext cx="7234699" cy="4590172"/>
          </a:xfrm>
        </p:spPr>
        <p:txBody>
          <a:bodyPr anchor="t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2000" b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/>
              <a:t>Text Here</a:t>
            </a:r>
          </a:p>
        </p:txBody>
      </p:sp>
      <p:sp>
        <p:nvSpPr>
          <p:cNvPr id="11" name="Text Placeholder 29">
            <a:extLst>
              <a:ext uri="{FF2B5EF4-FFF2-40B4-BE49-F238E27FC236}">
                <a16:creationId xmlns:a16="http://schemas.microsoft.com/office/drawing/2014/main" id="{62FFF80B-E2AF-5031-1C32-6EC50A401B47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4488378" y="928594"/>
            <a:ext cx="7234699" cy="482012"/>
          </a:xfrm>
        </p:spPr>
        <p:txBody>
          <a:bodyPr anchor="ctr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2000" b="1">
                <a:solidFill>
                  <a:srgbClr val="5847FC"/>
                </a:solidFill>
                <a:latin typeface="+mn-lt"/>
              </a:defRPr>
            </a:lvl1pPr>
          </a:lstStyle>
          <a:p>
            <a:pPr lvl="0"/>
            <a:r>
              <a:rPr lang="en-US"/>
              <a:t>Text Here</a:t>
            </a:r>
          </a:p>
        </p:txBody>
      </p:sp>
      <p:sp>
        <p:nvSpPr>
          <p:cNvPr id="3" name="Date Placeholder 1">
            <a:extLst>
              <a:ext uri="{FF2B5EF4-FFF2-40B4-BE49-F238E27FC236}">
                <a16:creationId xmlns:a16="http://schemas.microsoft.com/office/drawing/2014/main" id="{D710DB54-65C0-0FD5-7306-FF8A6E59431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588909" y="6422539"/>
            <a:ext cx="2372360" cy="228600"/>
          </a:xfrm>
          <a:prstGeom prst="rect">
            <a:avLst/>
          </a:prstGeom>
        </p:spPr>
        <p:txBody>
          <a:bodyPr anchor="ctr"/>
          <a:lstStyle>
            <a:lvl1pPr algn="r">
              <a:defRPr sz="1200">
                <a:solidFill>
                  <a:srgbClr val="212232"/>
                </a:solidFill>
                <a:latin typeface="+mn-lt"/>
              </a:defRPr>
            </a:lvl1pPr>
          </a:lstStyle>
          <a:p>
            <a:r>
              <a:rPr lang="en-GB"/>
              <a:t>© Xoserve </a:t>
            </a:r>
            <a:r>
              <a:rPr lang="en-US"/>
              <a:t>June 2025</a:t>
            </a:r>
          </a:p>
        </p:txBody>
      </p:sp>
    </p:spTree>
    <p:extLst>
      <p:ext uri="{BB962C8B-B14F-4D97-AF65-F5344CB8AC3E}">
        <p14:creationId xmlns:p14="http://schemas.microsoft.com/office/powerpoint/2010/main" val="16236397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Version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blurry image of a road&#10;&#10;AI-generated content may be incorrect.">
            <a:extLst>
              <a:ext uri="{FF2B5EF4-FFF2-40B4-BE49-F238E27FC236}">
                <a16:creationId xmlns:a16="http://schemas.microsoft.com/office/drawing/2014/main" id="{CD482BF7-9B1E-2469-9D2B-3F8173A3F51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23D96EB-A41F-A9FF-A082-79BEC0FE01D7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3323461"/>
            <a:ext cx="9144000" cy="696898"/>
          </a:xfrm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Add Headline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54FDBEB-5981-CA9F-2CF7-AC63E830B1F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4105125"/>
            <a:ext cx="9144000" cy="449101"/>
          </a:xfrm>
        </p:spPr>
        <p:txBody>
          <a:bodyPr anchor="ctr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2000" b="1" spc="300">
                <a:solidFill>
                  <a:srgbClr val="6680FF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Add Sub Headline</a:t>
            </a: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E3123E-0EA5-45AD-C92D-F754BB5E21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pic>
        <p:nvPicPr>
          <p:cNvPr id="8" name="Picture 7" descr="A white letter on a black background&#10;&#10;AI-generated content may be incorrect.">
            <a:extLst>
              <a:ext uri="{FF2B5EF4-FFF2-40B4-BE49-F238E27FC236}">
                <a16:creationId xmlns:a16="http://schemas.microsoft.com/office/drawing/2014/main" id="{FE924881-6BF5-6BAD-F638-AD675820EE7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596587" y="1783526"/>
            <a:ext cx="6998826" cy="1159180"/>
          </a:xfrm>
          <a:prstGeom prst="rect">
            <a:avLst/>
          </a:prstGeom>
        </p:spPr>
      </p:pic>
      <p:sp>
        <p:nvSpPr>
          <p:cNvPr id="4" name="Date Placeholder 1">
            <a:extLst>
              <a:ext uri="{FF2B5EF4-FFF2-40B4-BE49-F238E27FC236}">
                <a16:creationId xmlns:a16="http://schemas.microsoft.com/office/drawing/2014/main" id="{14D118A6-9D50-A742-DBC3-73C37B369F9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588909" y="6422539"/>
            <a:ext cx="2372360" cy="228600"/>
          </a:xfrm>
          <a:prstGeom prst="rect">
            <a:avLst/>
          </a:prstGeom>
        </p:spPr>
        <p:txBody>
          <a:bodyPr anchor="ctr"/>
          <a:lstStyle>
            <a:lvl1pPr algn="r">
              <a:defRPr sz="1200">
                <a:solidFill>
                  <a:srgbClr val="FDFAFF"/>
                </a:solidFill>
                <a:latin typeface="+mn-lt"/>
              </a:defRPr>
            </a:lvl1pPr>
          </a:lstStyle>
          <a:p>
            <a:r>
              <a:rPr lang="en-GB"/>
              <a:t>© Xoserve </a:t>
            </a:r>
            <a:r>
              <a:rPr lang="en-US"/>
              <a:t>June 2025</a:t>
            </a:r>
          </a:p>
        </p:txBody>
      </p:sp>
    </p:spTree>
    <p:extLst>
      <p:ext uri="{BB962C8B-B14F-4D97-AF65-F5344CB8AC3E}">
        <p14:creationId xmlns:p14="http://schemas.microsoft.com/office/powerpoint/2010/main" val="32425318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Version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918C9E1-9FF3-E411-91EA-389A5C83E6B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427D54D-D3A4-4F80-9067-507D13E9518F}" type="datetime4">
              <a:rPr lang="en-US" smtClean="0"/>
              <a:t>July 29, 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2835C8F-E7B6-BCE0-4ECB-685385DE75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8A5BCD8-9704-24AB-FEA0-1B4537727D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E4B518-46CA-334E-8F36-AEA2CE8D45C4}" type="slidenum">
              <a:rPr lang="en-US" smtClean="0"/>
              <a:t>‹#›</a:t>
            </a:fld>
            <a:endParaRPr lang="en-US"/>
          </a:p>
        </p:txBody>
      </p:sp>
      <p:pic>
        <p:nvPicPr>
          <p:cNvPr id="5" name="Picture 4" descr="A blue and pink light&#10;&#10;AI-generated content may be incorrect.">
            <a:extLst>
              <a:ext uri="{FF2B5EF4-FFF2-40B4-BE49-F238E27FC236}">
                <a16:creationId xmlns:a16="http://schemas.microsoft.com/office/drawing/2014/main" id="{8DDEEEEC-7A7E-F7CA-B2F8-927F4A57E15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Picture 6" descr="A white letter on a black background&#10;&#10;AI-generated content may be incorrect.">
            <a:extLst>
              <a:ext uri="{FF2B5EF4-FFF2-40B4-BE49-F238E27FC236}">
                <a16:creationId xmlns:a16="http://schemas.microsoft.com/office/drawing/2014/main" id="{E77301A4-E33F-5513-DBD8-CB80C91A941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950313" y="1083492"/>
            <a:ext cx="4291374" cy="710760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DC73CF81-8119-0439-393D-11A6AB9A236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2165184"/>
            <a:ext cx="9144000" cy="696898"/>
          </a:xfrm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Add Headline</a:t>
            </a:r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C88F216E-E551-6795-8862-7F0A45FF617F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2953625"/>
            <a:ext cx="9144000" cy="449101"/>
          </a:xfrm>
        </p:spPr>
        <p:txBody>
          <a:bodyPr anchor="ctr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2000" b="1" spc="3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Add Sub Headline</a:t>
            </a:r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D8B3AB4B-E3FD-C63D-55EB-8B0E553DCC8C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4064977" y="6260971"/>
            <a:ext cx="3886200" cy="2960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95033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blue and purple background&#10;&#10;AI-generated content may be incorrect.">
            <a:extLst>
              <a:ext uri="{FF2B5EF4-FFF2-40B4-BE49-F238E27FC236}">
                <a16:creationId xmlns:a16="http://schemas.microsoft.com/office/drawing/2014/main" id="{DEA67573-2F92-CFC5-DD6E-D2B9A6E6615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5415E95-EFB1-B861-60B7-114DAD5C96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712150"/>
            <a:ext cx="4776470" cy="3189290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EF20FE9-FC5A-AB82-F953-4E6DF424C080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31850" y="4190682"/>
            <a:ext cx="4776470" cy="558799"/>
          </a:xfrm>
        </p:spPr>
        <p:txBody>
          <a:bodyPr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000" b="1">
                <a:solidFill>
                  <a:srgbClr val="EE45AC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add Sub Headline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315CE18-F55C-A69B-4BBA-4812C55795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" name="Picture 9" descr="A white letter on a black background&#10;&#10;AI-generated content may be incorrect.">
            <a:extLst>
              <a:ext uri="{FF2B5EF4-FFF2-40B4-BE49-F238E27FC236}">
                <a16:creationId xmlns:a16="http://schemas.microsoft.com/office/drawing/2014/main" id="{25963CEA-379C-5800-F08A-2E27BE29F54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06450" y="5531948"/>
            <a:ext cx="3785870" cy="627036"/>
          </a:xfrm>
          <a:prstGeom prst="rect">
            <a:avLst/>
          </a:prstGeom>
        </p:spPr>
      </p:pic>
      <p:sp>
        <p:nvSpPr>
          <p:cNvPr id="4" name="Date Placeholder 1">
            <a:extLst>
              <a:ext uri="{FF2B5EF4-FFF2-40B4-BE49-F238E27FC236}">
                <a16:creationId xmlns:a16="http://schemas.microsoft.com/office/drawing/2014/main" id="{5487E086-FED7-594E-5EA0-B9D85C91D3B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588909" y="6422539"/>
            <a:ext cx="2372360" cy="228600"/>
          </a:xfrm>
          <a:prstGeom prst="rect">
            <a:avLst/>
          </a:prstGeom>
        </p:spPr>
        <p:txBody>
          <a:bodyPr anchor="ctr"/>
          <a:lstStyle>
            <a:lvl1pPr algn="r">
              <a:defRPr sz="1200">
                <a:solidFill>
                  <a:srgbClr val="FDFAFF"/>
                </a:solidFill>
                <a:latin typeface="+mn-lt"/>
              </a:defRPr>
            </a:lvl1pPr>
          </a:lstStyle>
          <a:p>
            <a:r>
              <a:rPr lang="en-GB"/>
              <a:t>© Xoserve </a:t>
            </a:r>
            <a:r>
              <a:rPr lang="en-US"/>
              <a:t>June 2025</a:t>
            </a:r>
          </a:p>
        </p:txBody>
      </p:sp>
    </p:spTree>
    <p:extLst>
      <p:ext uri="{BB962C8B-B14F-4D97-AF65-F5344CB8AC3E}">
        <p14:creationId xmlns:p14="http://schemas.microsoft.com/office/powerpoint/2010/main" val="34661992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white background with a rainbow of colors&#10;&#10;AI-generated content may be incorrect.">
            <a:extLst>
              <a:ext uri="{FF2B5EF4-FFF2-40B4-BE49-F238E27FC236}">
                <a16:creationId xmlns:a16="http://schemas.microsoft.com/office/drawing/2014/main" id="{62042603-96B8-70E2-314D-7D2E8A67A41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t="90700"/>
          <a:stretch/>
        </p:blipFill>
        <p:spPr>
          <a:xfrm>
            <a:off x="0" y="6230066"/>
            <a:ext cx="12192000" cy="63776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7631DE3-B82E-C45E-60B9-5A20FB798F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5270" y="365125"/>
            <a:ext cx="10634614" cy="637765"/>
          </a:xfrm>
        </p:spPr>
        <p:txBody>
          <a:bodyPr>
            <a:noAutofit/>
          </a:bodyPr>
          <a:lstStyle>
            <a:lvl1pPr>
              <a:defRPr sz="4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pic>
        <p:nvPicPr>
          <p:cNvPr id="20" name="Picture 19" descr="A black and blue symbol&#10;&#10;AI-generated content may be incorrect.">
            <a:extLst>
              <a:ext uri="{FF2B5EF4-FFF2-40B4-BE49-F238E27FC236}">
                <a16:creationId xmlns:a16="http://schemas.microsoft.com/office/drawing/2014/main" id="{20E09215-C3CD-F354-B2E7-DEA6AAA0A71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71789" y="439420"/>
            <a:ext cx="553782" cy="489174"/>
          </a:xfrm>
          <a:prstGeom prst="rect">
            <a:avLst/>
          </a:prstGeom>
        </p:spPr>
      </p:pic>
      <p:grpSp>
        <p:nvGrpSpPr>
          <p:cNvPr id="28" name="Group 27">
            <a:extLst>
              <a:ext uri="{FF2B5EF4-FFF2-40B4-BE49-F238E27FC236}">
                <a16:creationId xmlns:a16="http://schemas.microsoft.com/office/drawing/2014/main" id="{6C581095-D764-29CD-721C-44F34163B4FC}"/>
              </a:ext>
            </a:extLst>
          </p:cNvPr>
          <p:cNvGrpSpPr/>
          <p:nvPr userDrawn="1"/>
        </p:nvGrpSpPr>
        <p:grpSpPr>
          <a:xfrm>
            <a:off x="371789" y="1428703"/>
            <a:ext cx="11358095" cy="4419438"/>
            <a:chOff x="838200" y="1286686"/>
            <a:chExt cx="11041868" cy="4284627"/>
          </a:xfrm>
        </p:grpSpPr>
        <p:grpSp>
          <p:nvGrpSpPr>
            <p:cNvPr id="27" name="Group 26">
              <a:extLst>
                <a:ext uri="{FF2B5EF4-FFF2-40B4-BE49-F238E27FC236}">
                  <a16:creationId xmlns:a16="http://schemas.microsoft.com/office/drawing/2014/main" id="{E003B678-F5DF-8BB2-0565-76D5F5CEF88A}"/>
                </a:ext>
              </a:extLst>
            </p:cNvPr>
            <p:cNvGrpSpPr/>
            <p:nvPr userDrawn="1"/>
          </p:nvGrpSpPr>
          <p:grpSpPr>
            <a:xfrm>
              <a:off x="838200" y="1286686"/>
              <a:ext cx="3540498" cy="4284627"/>
              <a:chOff x="838200" y="1286686"/>
              <a:chExt cx="3540498" cy="4284627"/>
            </a:xfrm>
          </p:grpSpPr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6C1D2782-F90A-F5AB-E0F7-E08D34E56DB1}"/>
                  </a:ext>
                </a:extLst>
              </p:cNvPr>
              <p:cNvSpPr/>
              <p:nvPr userDrawn="1"/>
            </p:nvSpPr>
            <p:spPr>
              <a:xfrm>
                <a:off x="838200" y="2169186"/>
                <a:ext cx="3540498" cy="3402127"/>
              </a:xfrm>
              <a:prstGeom prst="rect">
                <a:avLst/>
              </a:prstGeom>
              <a:solidFill>
                <a:srgbClr val="222233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52B4BCC9-248C-6636-CD47-41153A2E55D2}"/>
                  </a:ext>
                </a:extLst>
              </p:cNvPr>
              <p:cNvSpPr/>
              <p:nvPr userDrawn="1"/>
            </p:nvSpPr>
            <p:spPr>
              <a:xfrm>
                <a:off x="838200" y="1286686"/>
                <a:ext cx="3540498" cy="882502"/>
              </a:xfrm>
              <a:prstGeom prst="rect">
                <a:avLst/>
              </a:prstGeom>
              <a:solidFill>
                <a:srgbClr val="5847FC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222233"/>
                  </a:solidFill>
                </a:endParaRPr>
              </a:p>
            </p:txBody>
          </p:sp>
        </p:grpSp>
        <p:grpSp>
          <p:nvGrpSpPr>
            <p:cNvPr id="26" name="Group 25">
              <a:extLst>
                <a:ext uri="{FF2B5EF4-FFF2-40B4-BE49-F238E27FC236}">
                  <a16:creationId xmlns:a16="http://schemas.microsoft.com/office/drawing/2014/main" id="{71EB544F-7D91-9EE7-FFF3-19EFD1616591}"/>
                </a:ext>
              </a:extLst>
            </p:cNvPr>
            <p:cNvGrpSpPr/>
            <p:nvPr userDrawn="1"/>
          </p:nvGrpSpPr>
          <p:grpSpPr>
            <a:xfrm>
              <a:off x="4588885" y="1286686"/>
              <a:ext cx="3540498" cy="4284627"/>
              <a:chOff x="4602480" y="1286686"/>
              <a:chExt cx="3540498" cy="4284627"/>
            </a:xfrm>
          </p:grpSpPr>
          <p:sp>
            <p:nvSpPr>
              <p:cNvPr id="21" name="Rectangle 20">
                <a:extLst>
                  <a:ext uri="{FF2B5EF4-FFF2-40B4-BE49-F238E27FC236}">
                    <a16:creationId xmlns:a16="http://schemas.microsoft.com/office/drawing/2014/main" id="{3148B154-DC91-E172-F8D6-5F689535D517}"/>
                  </a:ext>
                </a:extLst>
              </p:cNvPr>
              <p:cNvSpPr/>
              <p:nvPr userDrawn="1"/>
            </p:nvSpPr>
            <p:spPr>
              <a:xfrm>
                <a:off x="4602480" y="2169186"/>
                <a:ext cx="3540498" cy="3402127"/>
              </a:xfrm>
              <a:prstGeom prst="rect">
                <a:avLst/>
              </a:prstGeom>
              <a:solidFill>
                <a:srgbClr val="222233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" name="Rectangle 21">
                <a:extLst>
                  <a:ext uri="{FF2B5EF4-FFF2-40B4-BE49-F238E27FC236}">
                    <a16:creationId xmlns:a16="http://schemas.microsoft.com/office/drawing/2014/main" id="{E6FB17F3-B2E0-B994-3EA5-2BF279AFAD6F}"/>
                  </a:ext>
                </a:extLst>
              </p:cNvPr>
              <p:cNvSpPr/>
              <p:nvPr userDrawn="1"/>
            </p:nvSpPr>
            <p:spPr>
              <a:xfrm>
                <a:off x="4602480" y="1286686"/>
                <a:ext cx="3540498" cy="882502"/>
              </a:xfrm>
              <a:prstGeom prst="rect">
                <a:avLst/>
              </a:prstGeom>
              <a:solidFill>
                <a:srgbClr val="EE45AC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222233"/>
                  </a:solidFill>
                </a:endParaRPr>
              </a:p>
            </p:txBody>
          </p:sp>
        </p:grpSp>
        <p:grpSp>
          <p:nvGrpSpPr>
            <p:cNvPr id="25" name="Group 24">
              <a:extLst>
                <a:ext uri="{FF2B5EF4-FFF2-40B4-BE49-F238E27FC236}">
                  <a16:creationId xmlns:a16="http://schemas.microsoft.com/office/drawing/2014/main" id="{BAF744A6-9DBD-B042-E48E-2432600D58EE}"/>
                </a:ext>
              </a:extLst>
            </p:cNvPr>
            <p:cNvGrpSpPr/>
            <p:nvPr userDrawn="1"/>
          </p:nvGrpSpPr>
          <p:grpSpPr>
            <a:xfrm>
              <a:off x="8339570" y="1286686"/>
              <a:ext cx="3540498" cy="4284627"/>
              <a:chOff x="8339570" y="1286686"/>
              <a:chExt cx="3540498" cy="4284627"/>
            </a:xfrm>
          </p:grpSpPr>
          <p:sp>
            <p:nvSpPr>
              <p:cNvPr id="23" name="Rectangle 22">
                <a:extLst>
                  <a:ext uri="{FF2B5EF4-FFF2-40B4-BE49-F238E27FC236}">
                    <a16:creationId xmlns:a16="http://schemas.microsoft.com/office/drawing/2014/main" id="{0BA3E5F2-D626-8C0D-F0CB-76B95CF7D263}"/>
                  </a:ext>
                </a:extLst>
              </p:cNvPr>
              <p:cNvSpPr/>
              <p:nvPr userDrawn="1"/>
            </p:nvSpPr>
            <p:spPr>
              <a:xfrm>
                <a:off x="8339570" y="2169186"/>
                <a:ext cx="3540498" cy="3402127"/>
              </a:xfrm>
              <a:prstGeom prst="rect">
                <a:avLst/>
              </a:prstGeom>
              <a:solidFill>
                <a:srgbClr val="222233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4" name="Rectangle 23">
                <a:extLst>
                  <a:ext uri="{FF2B5EF4-FFF2-40B4-BE49-F238E27FC236}">
                    <a16:creationId xmlns:a16="http://schemas.microsoft.com/office/drawing/2014/main" id="{65C02FD1-182C-F026-5811-606586E7F433}"/>
                  </a:ext>
                </a:extLst>
              </p:cNvPr>
              <p:cNvSpPr/>
              <p:nvPr userDrawn="1"/>
            </p:nvSpPr>
            <p:spPr>
              <a:xfrm>
                <a:off x="8339570" y="1286686"/>
                <a:ext cx="3540498" cy="882502"/>
              </a:xfrm>
              <a:prstGeom prst="rect">
                <a:avLst/>
              </a:prstGeom>
              <a:solidFill>
                <a:srgbClr val="57BAE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222233"/>
                  </a:solidFill>
                </a:endParaRPr>
              </a:p>
            </p:txBody>
          </p:sp>
        </p:grpSp>
      </p:grpSp>
      <p:sp>
        <p:nvSpPr>
          <p:cNvPr id="30" name="Text Placeholder 29">
            <a:extLst>
              <a:ext uri="{FF2B5EF4-FFF2-40B4-BE49-F238E27FC236}">
                <a16:creationId xmlns:a16="http://schemas.microsoft.com/office/drawing/2014/main" id="{E508D1EA-6B92-5C7A-7C5B-7D7DE84B94F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60833" y="1578864"/>
            <a:ext cx="3282236" cy="589661"/>
          </a:xfrm>
        </p:spPr>
        <p:txBody>
          <a:bodyPr anchor="ctr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2000" b="1">
                <a:solidFill>
                  <a:schemeClr val="bg2"/>
                </a:solidFill>
                <a:latin typeface="Quicksand Bold" pitchFamily="2" charset="0"/>
              </a:defRPr>
            </a:lvl1pPr>
          </a:lstStyle>
          <a:p>
            <a:pPr lvl="0"/>
            <a:r>
              <a:rPr lang="en-US"/>
              <a:t>TEXT HERE</a:t>
            </a:r>
          </a:p>
        </p:txBody>
      </p:sp>
      <p:sp>
        <p:nvSpPr>
          <p:cNvPr id="31" name="Text Placeholder 29">
            <a:extLst>
              <a:ext uri="{FF2B5EF4-FFF2-40B4-BE49-F238E27FC236}">
                <a16:creationId xmlns:a16="http://schemas.microsoft.com/office/drawing/2014/main" id="{BDBAA23D-EED0-1A9B-FFD6-5B8AB6F1034A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398733" y="1578864"/>
            <a:ext cx="3282236" cy="589661"/>
          </a:xfrm>
        </p:spPr>
        <p:txBody>
          <a:bodyPr anchor="ctr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2000" b="1">
                <a:latin typeface="Quicksand Bold" pitchFamily="2" charset="0"/>
              </a:defRPr>
            </a:lvl1pPr>
          </a:lstStyle>
          <a:p>
            <a:pPr lvl="0"/>
            <a:r>
              <a:rPr lang="en-US"/>
              <a:t>TEXT HERE</a:t>
            </a:r>
          </a:p>
        </p:txBody>
      </p:sp>
      <p:sp>
        <p:nvSpPr>
          <p:cNvPr id="32" name="Text Placeholder 29">
            <a:extLst>
              <a:ext uri="{FF2B5EF4-FFF2-40B4-BE49-F238E27FC236}">
                <a16:creationId xmlns:a16="http://schemas.microsoft.com/office/drawing/2014/main" id="{DB8143F1-CF25-C577-195A-E4F46AA8573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271358" y="1578864"/>
            <a:ext cx="3282236" cy="589661"/>
          </a:xfrm>
        </p:spPr>
        <p:txBody>
          <a:bodyPr anchor="ctr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2000" b="1">
                <a:latin typeface="Quicksand Bold" pitchFamily="2" charset="0"/>
              </a:defRPr>
            </a:lvl1pPr>
          </a:lstStyle>
          <a:p>
            <a:pPr lvl="0"/>
            <a:r>
              <a:rPr lang="en-US"/>
              <a:t>TEXT HERE</a:t>
            </a:r>
          </a:p>
        </p:txBody>
      </p:sp>
      <p:sp>
        <p:nvSpPr>
          <p:cNvPr id="33" name="Text Placeholder 29">
            <a:extLst>
              <a:ext uri="{FF2B5EF4-FFF2-40B4-BE49-F238E27FC236}">
                <a16:creationId xmlns:a16="http://schemas.microsoft.com/office/drawing/2014/main" id="{A8786537-7660-671E-D7F4-B22953F893C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60833" y="2516987"/>
            <a:ext cx="3282236" cy="3054326"/>
          </a:xfrm>
        </p:spPr>
        <p:txBody>
          <a:bodyPr anchor="t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600" b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/>
              <a:t>Text Here</a:t>
            </a:r>
          </a:p>
        </p:txBody>
      </p:sp>
      <p:sp>
        <p:nvSpPr>
          <p:cNvPr id="34" name="Text Placeholder 29">
            <a:extLst>
              <a:ext uri="{FF2B5EF4-FFF2-40B4-BE49-F238E27FC236}">
                <a16:creationId xmlns:a16="http://schemas.microsoft.com/office/drawing/2014/main" id="{1CAF6D60-BAF0-49F4-FC51-9D4FEE5236A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98733" y="2516987"/>
            <a:ext cx="3282236" cy="3054326"/>
          </a:xfrm>
        </p:spPr>
        <p:txBody>
          <a:bodyPr anchor="t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600" b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/>
              <a:t>Text Here</a:t>
            </a:r>
          </a:p>
        </p:txBody>
      </p:sp>
      <p:sp>
        <p:nvSpPr>
          <p:cNvPr id="35" name="Text Placeholder 29">
            <a:extLst>
              <a:ext uri="{FF2B5EF4-FFF2-40B4-BE49-F238E27FC236}">
                <a16:creationId xmlns:a16="http://schemas.microsoft.com/office/drawing/2014/main" id="{4F689B8E-05D4-9C4A-A2F4-43D173092070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267819" y="2516987"/>
            <a:ext cx="3282236" cy="3054326"/>
          </a:xfrm>
        </p:spPr>
        <p:txBody>
          <a:bodyPr anchor="t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600" b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/>
              <a:t>Text Here</a:t>
            </a:r>
          </a:p>
        </p:txBody>
      </p:sp>
      <p:sp>
        <p:nvSpPr>
          <p:cNvPr id="3" name="Date Placeholder 1">
            <a:extLst>
              <a:ext uri="{FF2B5EF4-FFF2-40B4-BE49-F238E27FC236}">
                <a16:creationId xmlns:a16="http://schemas.microsoft.com/office/drawing/2014/main" id="{EF4922AC-4571-E9DD-8A28-ED1BD0EC856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588909" y="6422539"/>
            <a:ext cx="2372360" cy="228600"/>
          </a:xfrm>
          <a:prstGeom prst="rect">
            <a:avLst/>
          </a:prstGeom>
        </p:spPr>
        <p:txBody>
          <a:bodyPr anchor="ctr"/>
          <a:lstStyle>
            <a:lvl1pPr algn="r">
              <a:defRPr sz="1200">
                <a:solidFill>
                  <a:srgbClr val="FDFAFF"/>
                </a:solidFill>
                <a:latin typeface="+mn-lt"/>
              </a:defRPr>
            </a:lvl1pPr>
          </a:lstStyle>
          <a:p>
            <a:r>
              <a:rPr lang="en-GB"/>
              <a:t>© Xoserve </a:t>
            </a:r>
            <a:r>
              <a:rPr lang="en-US"/>
              <a:t>June 2025</a:t>
            </a:r>
          </a:p>
        </p:txBody>
      </p:sp>
    </p:spTree>
    <p:extLst>
      <p:ext uri="{BB962C8B-B14F-4D97-AF65-F5344CB8AC3E}">
        <p14:creationId xmlns:p14="http://schemas.microsoft.com/office/powerpoint/2010/main" val="27831739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white background with a rainbow of colors&#10;&#10;AI-generated content may be incorrect.">
            <a:extLst>
              <a:ext uri="{FF2B5EF4-FFF2-40B4-BE49-F238E27FC236}">
                <a16:creationId xmlns:a16="http://schemas.microsoft.com/office/drawing/2014/main" id="{62042603-96B8-70E2-314D-7D2E8A67A41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t="90700"/>
          <a:stretch/>
        </p:blipFill>
        <p:spPr>
          <a:xfrm>
            <a:off x="0" y="6230066"/>
            <a:ext cx="12192000" cy="63776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7631DE3-B82E-C45E-60B9-5A20FB798F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8226" y="1053297"/>
            <a:ext cx="4543532" cy="2451903"/>
          </a:xfrm>
        </p:spPr>
        <p:txBody>
          <a:bodyPr anchor="t">
            <a:normAutofit/>
          </a:bodyPr>
          <a:lstStyle>
            <a:lvl1pPr>
              <a:defRPr sz="4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50" name="Freeform: Shape 49">
            <a:extLst>
              <a:ext uri="{FF2B5EF4-FFF2-40B4-BE49-F238E27FC236}">
                <a16:creationId xmlns:a16="http://schemas.microsoft.com/office/drawing/2014/main" id="{E215F7BA-DCDE-512E-FB12-0B367B1FA763}"/>
              </a:ext>
            </a:extLst>
          </p:cNvPr>
          <p:cNvSpPr/>
          <p:nvPr userDrawn="1"/>
        </p:nvSpPr>
        <p:spPr>
          <a:xfrm>
            <a:off x="0" y="4540642"/>
            <a:ext cx="5623560" cy="1388779"/>
          </a:xfrm>
          <a:custGeom>
            <a:avLst/>
            <a:gdLst>
              <a:gd name="connsiteX0" fmla="*/ 0 w 5623560"/>
              <a:gd name="connsiteY0" fmla="*/ 0 h 1388779"/>
              <a:gd name="connsiteX1" fmla="*/ 5465211 w 5623560"/>
              <a:gd name="connsiteY1" fmla="*/ 0 h 1388779"/>
              <a:gd name="connsiteX2" fmla="*/ 5623560 w 5623560"/>
              <a:gd name="connsiteY2" fmla="*/ 158349 h 1388779"/>
              <a:gd name="connsiteX3" fmla="*/ 5623560 w 5623560"/>
              <a:gd name="connsiteY3" fmla="*/ 1230430 h 1388779"/>
              <a:gd name="connsiteX4" fmla="*/ 5465211 w 5623560"/>
              <a:gd name="connsiteY4" fmla="*/ 1388779 h 1388779"/>
              <a:gd name="connsiteX5" fmla="*/ 0 w 5623560"/>
              <a:gd name="connsiteY5" fmla="*/ 1388779 h 13887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623560" h="1388779">
                <a:moveTo>
                  <a:pt x="0" y="0"/>
                </a:moveTo>
                <a:lnTo>
                  <a:pt x="5465211" y="0"/>
                </a:lnTo>
                <a:cubicBezTo>
                  <a:pt x="5552665" y="0"/>
                  <a:pt x="5623560" y="70895"/>
                  <a:pt x="5623560" y="158349"/>
                </a:cubicBezTo>
                <a:lnTo>
                  <a:pt x="5623560" y="1230430"/>
                </a:lnTo>
                <a:cubicBezTo>
                  <a:pt x="5623560" y="1317884"/>
                  <a:pt x="5552665" y="1388779"/>
                  <a:pt x="5465211" y="1388779"/>
                </a:cubicBezTo>
                <a:lnTo>
                  <a:pt x="0" y="1388779"/>
                </a:lnTo>
                <a:close/>
              </a:path>
            </a:pathLst>
          </a:custGeom>
          <a:solidFill>
            <a:srgbClr val="22223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9" name="Text Placeholder 2">
            <a:extLst>
              <a:ext uri="{FF2B5EF4-FFF2-40B4-BE49-F238E27FC236}">
                <a16:creationId xmlns:a16="http://schemas.microsoft.com/office/drawing/2014/main" id="{B234DA16-58F2-3AD8-B6B9-CB6A9062E27D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258226" y="3681199"/>
            <a:ext cx="4528291" cy="558799"/>
          </a:xfrm>
        </p:spPr>
        <p:txBody>
          <a:bodyPr anchor="ctr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400" b="1">
                <a:solidFill>
                  <a:srgbClr val="6680FF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add Sub Headline</a:t>
            </a:r>
          </a:p>
        </p:txBody>
      </p:sp>
      <p:sp>
        <p:nvSpPr>
          <p:cNvPr id="40" name="Text Placeholder 29">
            <a:extLst>
              <a:ext uri="{FF2B5EF4-FFF2-40B4-BE49-F238E27FC236}">
                <a16:creationId xmlns:a16="http://schemas.microsoft.com/office/drawing/2014/main" id="{2A8EDB84-0A65-30B6-7233-C1800238786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913121" y="1899920"/>
            <a:ext cx="5939656" cy="4029502"/>
          </a:xfrm>
        </p:spPr>
        <p:txBody>
          <a:bodyPr anchor="t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600" b="0">
                <a:solidFill>
                  <a:srgbClr val="212232"/>
                </a:solidFill>
                <a:latin typeface="+mn-lt"/>
              </a:defRPr>
            </a:lvl1pPr>
          </a:lstStyle>
          <a:p>
            <a:pPr lvl="0"/>
            <a:r>
              <a:rPr lang="en-US"/>
              <a:t>Text Here</a:t>
            </a:r>
          </a:p>
        </p:txBody>
      </p:sp>
      <p:sp>
        <p:nvSpPr>
          <p:cNvPr id="42" name="Text Placeholder 29">
            <a:extLst>
              <a:ext uri="{FF2B5EF4-FFF2-40B4-BE49-F238E27FC236}">
                <a16:creationId xmlns:a16="http://schemas.microsoft.com/office/drawing/2014/main" id="{3928B5D3-60BF-C0B1-9039-43929A87851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913121" y="1053297"/>
            <a:ext cx="5939656" cy="743533"/>
          </a:xfrm>
        </p:spPr>
        <p:txBody>
          <a:bodyPr anchor="ctr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2000" b="1">
                <a:solidFill>
                  <a:srgbClr val="212232"/>
                </a:solidFill>
                <a:latin typeface="+mn-lt"/>
              </a:defRPr>
            </a:lvl1pPr>
          </a:lstStyle>
          <a:p>
            <a:pPr lvl="0"/>
            <a:r>
              <a:rPr lang="en-US"/>
              <a:t>Text Here</a:t>
            </a:r>
          </a:p>
        </p:txBody>
      </p:sp>
      <p:sp>
        <p:nvSpPr>
          <p:cNvPr id="43" name="Text Placeholder 29">
            <a:extLst>
              <a:ext uri="{FF2B5EF4-FFF2-40B4-BE49-F238E27FC236}">
                <a16:creationId xmlns:a16="http://schemas.microsoft.com/office/drawing/2014/main" id="{7FDF6099-D93A-D097-8DAE-9961141DD3F0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08258" y="5173980"/>
            <a:ext cx="4355452" cy="546100"/>
          </a:xfrm>
        </p:spPr>
        <p:txBody>
          <a:bodyPr anchor="ctr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600" b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/>
              <a:t>Text Here</a:t>
            </a:r>
          </a:p>
        </p:txBody>
      </p:sp>
      <p:grpSp>
        <p:nvGrpSpPr>
          <p:cNvPr id="48" name="Group 47">
            <a:extLst>
              <a:ext uri="{FF2B5EF4-FFF2-40B4-BE49-F238E27FC236}">
                <a16:creationId xmlns:a16="http://schemas.microsoft.com/office/drawing/2014/main" id="{FAD302F1-DC8F-D911-D2FE-D5CA0634AE7A}"/>
              </a:ext>
            </a:extLst>
          </p:cNvPr>
          <p:cNvGrpSpPr/>
          <p:nvPr userDrawn="1"/>
        </p:nvGrpSpPr>
        <p:grpSpPr>
          <a:xfrm>
            <a:off x="385691" y="4695411"/>
            <a:ext cx="630378" cy="385916"/>
            <a:chOff x="-1469509" y="1831898"/>
            <a:chExt cx="499872" cy="306020"/>
          </a:xfrm>
          <a:solidFill>
            <a:srgbClr val="EE45AC"/>
          </a:solidFill>
        </p:grpSpPr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D61E9358-6790-1CCB-F439-E49CA6DA233D}"/>
                </a:ext>
              </a:extLst>
            </p:cNvPr>
            <p:cNvSpPr/>
            <p:nvPr userDrawn="1"/>
          </p:nvSpPr>
          <p:spPr>
            <a:xfrm>
              <a:off x="-1469509" y="1831898"/>
              <a:ext cx="230429" cy="306020"/>
            </a:xfrm>
            <a:custGeom>
              <a:avLst/>
              <a:gdLst/>
              <a:ahLst/>
              <a:cxnLst/>
              <a:rect l="l" t="t" r="r" b="b"/>
              <a:pathLst>
                <a:path w="230429" h="306020">
                  <a:moveTo>
                    <a:pt x="157277" y="0"/>
                  </a:moveTo>
                  <a:cubicBezTo>
                    <a:pt x="166218" y="0"/>
                    <a:pt x="175768" y="3658"/>
                    <a:pt x="185928" y="10973"/>
                  </a:cubicBezTo>
                  <a:cubicBezTo>
                    <a:pt x="196088" y="18288"/>
                    <a:pt x="201168" y="30887"/>
                    <a:pt x="201168" y="48768"/>
                  </a:cubicBezTo>
                  <a:cubicBezTo>
                    <a:pt x="201168" y="66650"/>
                    <a:pt x="195275" y="77623"/>
                    <a:pt x="183490" y="81687"/>
                  </a:cubicBezTo>
                  <a:cubicBezTo>
                    <a:pt x="171704" y="85751"/>
                    <a:pt x="161747" y="89815"/>
                    <a:pt x="153619" y="93879"/>
                  </a:cubicBezTo>
                  <a:cubicBezTo>
                    <a:pt x="143053" y="99569"/>
                    <a:pt x="134722" y="106274"/>
                    <a:pt x="128626" y="113996"/>
                  </a:cubicBezTo>
                  <a:cubicBezTo>
                    <a:pt x="122530" y="121717"/>
                    <a:pt x="119482" y="131268"/>
                    <a:pt x="119482" y="142647"/>
                  </a:cubicBezTo>
                  <a:cubicBezTo>
                    <a:pt x="119482" y="150775"/>
                    <a:pt x="123749" y="158496"/>
                    <a:pt x="132283" y="165812"/>
                  </a:cubicBezTo>
                  <a:cubicBezTo>
                    <a:pt x="140818" y="173127"/>
                    <a:pt x="151994" y="176785"/>
                    <a:pt x="165811" y="176785"/>
                  </a:cubicBezTo>
                  <a:cubicBezTo>
                    <a:pt x="170688" y="176785"/>
                    <a:pt x="176378" y="176175"/>
                    <a:pt x="182880" y="174956"/>
                  </a:cubicBezTo>
                  <a:cubicBezTo>
                    <a:pt x="189382" y="173737"/>
                    <a:pt x="195072" y="171501"/>
                    <a:pt x="199949" y="168250"/>
                  </a:cubicBezTo>
                  <a:cubicBezTo>
                    <a:pt x="208890" y="171501"/>
                    <a:pt x="216205" y="176378"/>
                    <a:pt x="221894" y="182881"/>
                  </a:cubicBezTo>
                  <a:cubicBezTo>
                    <a:pt x="227584" y="189383"/>
                    <a:pt x="230429" y="199543"/>
                    <a:pt x="230429" y="213360"/>
                  </a:cubicBezTo>
                  <a:cubicBezTo>
                    <a:pt x="230429" y="238557"/>
                    <a:pt x="218846" y="260300"/>
                    <a:pt x="195682" y="278588"/>
                  </a:cubicBezTo>
                  <a:cubicBezTo>
                    <a:pt x="172517" y="296876"/>
                    <a:pt x="145491" y="306020"/>
                    <a:pt x="114605" y="306020"/>
                  </a:cubicBezTo>
                  <a:cubicBezTo>
                    <a:pt x="79654" y="306020"/>
                    <a:pt x="51816" y="294234"/>
                    <a:pt x="31090" y="270663"/>
                  </a:cubicBezTo>
                  <a:cubicBezTo>
                    <a:pt x="10363" y="247092"/>
                    <a:pt x="0" y="215799"/>
                    <a:pt x="0" y="176785"/>
                  </a:cubicBezTo>
                  <a:cubicBezTo>
                    <a:pt x="0" y="149149"/>
                    <a:pt x="7518" y="121920"/>
                    <a:pt x="22555" y="95098"/>
                  </a:cubicBezTo>
                  <a:cubicBezTo>
                    <a:pt x="37592" y="68276"/>
                    <a:pt x="57099" y="45720"/>
                    <a:pt x="81077" y="27433"/>
                  </a:cubicBezTo>
                  <a:cubicBezTo>
                    <a:pt x="105054" y="9144"/>
                    <a:pt x="130454" y="0"/>
                    <a:pt x="15727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IN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780A54CD-4CFF-68F0-2C39-DC4118869751}"/>
                </a:ext>
              </a:extLst>
            </p:cNvPr>
            <p:cNvSpPr/>
            <p:nvPr userDrawn="1"/>
          </p:nvSpPr>
          <p:spPr>
            <a:xfrm>
              <a:off x="-1200066" y="1831898"/>
              <a:ext cx="230429" cy="306020"/>
            </a:xfrm>
            <a:custGeom>
              <a:avLst/>
              <a:gdLst/>
              <a:ahLst/>
              <a:cxnLst/>
              <a:rect l="l" t="t" r="r" b="b"/>
              <a:pathLst>
                <a:path w="230429" h="306020">
                  <a:moveTo>
                    <a:pt x="157277" y="0"/>
                  </a:moveTo>
                  <a:cubicBezTo>
                    <a:pt x="166218" y="0"/>
                    <a:pt x="175768" y="3658"/>
                    <a:pt x="185928" y="10973"/>
                  </a:cubicBezTo>
                  <a:cubicBezTo>
                    <a:pt x="196088" y="18288"/>
                    <a:pt x="201168" y="30887"/>
                    <a:pt x="201168" y="48768"/>
                  </a:cubicBezTo>
                  <a:cubicBezTo>
                    <a:pt x="201168" y="66650"/>
                    <a:pt x="195275" y="77623"/>
                    <a:pt x="183490" y="81687"/>
                  </a:cubicBezTo>
                  <a:cubicBezTo>
                    <a:pt x="171704" y="85751"/>
                    <a:pt x="161747" y="89815"/>
                    <a:pt x="153619" y="93879"/>
                  </a:cubicBezTo>
                  <a:cubicBezTo>
                    <a:pt x="143053" y="99569"/>
                    <a:pt x="134722" y="106274"/>
                    <a:pt x="128626" y="113996"/>
                  </a:cubicBezTo>
                  <a:cubicBezTo>
                    <a:pt x="122530" y="121717"/>
                    <a:pt x="119482" y="131268"/>
                    <a:pt x="119482" y="142647"/>
                  </a:cubicBezTo>
                  <a:cubicBezTo>
                    <a:pt x="119482" y="150775"/>
                    <a:pt x="123749" y="158496"/>
                    <a:pt x="132283" y="165812"/>
                  </a:cubicBezTo>
                  <a:cubicBezTo>
                    <a:pt x="140818" y="173127"/>
                    <a:pt x="151994" y="176785"/>
                    <a:pt x="165811" y="176785"/>
                  </a:cubicBezTo>
                  <a:cubicBezTo>
                    <a:pt x="170688" y="176785"/>
                    <a:pt x="176378" y="176175"/>
                    <a:pt x="182880" y="174956"/>
                  </a:cubicBezTo>
                  <a:cubicBezTo>
                    <a:pt x="189383" y="173737"/>
                    <a:pt x="195072" y="171501"/>
                    <a:pt x="199949" y="168250"/>
                  </a:cubicBezTo>
                  <a:cubicBezTo>
                    <a:pt x="208890" y="171501"/>
                    <a:pt x="216205" y="176378"/>
                    <a:pt x="221895" y="182881"/>
                  </a:cubicBezTo>
                  <a:cubicBezTo>
                    <a:pt x="227584" y="189383"/>
                    <a:pt x="230429" y="199543"/>
                    <a:pt x="230429" y="213360"/>
                  </a:cubicBezTo>
                  <a:cubicBezTo>
                    <a:pt x="230429" y="238557"/>
                    <a:pt x="218847" y="260300"/>
                    <a:pt x="195682" y="278588"/>
                  </a:cubicBezTo>
                  <a:cubicBezTo>
                    <a:pt x="172517" y="296876"/>
                    <a:pt x="145491" y="306020"/>
                    <a:pt x="114605" y="306020"/>
                  </a:cubicBezTo>
                  <a:cubicBezTo>
                    <a:pt x="79655" y="306020"/>
                    <a:pt x="51816" y="294234"/>
                    <a:pt x="31090" y="270663"/>
                  </a:cubicBezTo>
                  <a:cubicBezTo>
                    <a:pt x="10363" y="247092"/>
                    <a:pt x="0" y="215799"/>
                    <a:pt x="0" y="176785"/>
                  </a:cubicBezTo>
                  <a:cubicBezTo>
                    <a:pt x="0" y="149149"/>
                    <a:pt x="7519" y="121920"/>
                    <a:pt x="22555" y="95098"/>
                  </a:cubicBezTo>
                  <a:cubicBezTo>
                    <a:pt x="37592" y="68276"/>
                    <a:pt x="57099" y="45720"/>
                    <a:pt x="81077" y="27433"/>
                  </a:cubicBezTo>
                  <a:cubicBezTo>
                    <a:pt x="105054" y="9144"/>
                    <a:pt x="130455" y="0"/>
                    <a:pt x="15727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IN"/>
            </a:p>
          </p:txBody>
        </p:sp>
      </p:grpSp>
      <p:pic>
        <p:nvPicPr>
          <p:cNvPr id="4" name="Picture 3" descr="A black and blue symbol&#10;&#10;AI-generated content may be incorrect.">
            <a:extLst>
              <a:ext uri="{FF2B5EF4-FFF2-40B4-BE49-F238E27FC236}">
                <a16:creationId xmlns:a16="http://schemas.microsoft.com/office/drawing/2014/main" id="{6704EA80-12DB-7EE9-4EBD-3BF312B4C00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71789" y="439420"/>
            <a:ext cx="553782" cy="489174"/>
          </a:xfrm>
          <a:prstGeom prst="rect">
            <a:avLst/>
          </a:prstGeom>
        </p:spPr>
      </p:pic>
      <p:sp>
        <p:nvSpPr>
          <p:cNvPr id="3" name="Date Placeholder 1">
            <a:extLst>
              <a:ext uri="{FF2B5EF4-FFF2-40B4-BE49-F238E27FC236}">
                <a16:creationId xmlns:a16="http://schemas.microsoft.com/office/drawing/2014/main" id="{5272871E-EF01-77B0-5ED8-59A5BCDA1F1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588909" y="6422539"/>
            <a:ext cx="2372360" cy="228600"/>
          </a:xfrm>
          <a:prstGeom prst="rect">
            <a:avLst/>
          </a:prstGeom>
        </p:spPr>
        <p:txBody>
          <a:bodyPr anchor="ctr"/>
          <a:lstStyle>
            <a:lvl1pPr algn="r">
              <a:defRPr sz="1200">
                <a:solidFill>
                  <a:srgbClr val="FDFAFF"/>
                </a:solidFill>
                <a:latin typeface="+mn-lt"/>
              </a:defRPr>
            </a:lvl1pPr>
          </a:lstStyle>
          <a:p>
            <a:r>
              <a:rPr lang="en-GB"/>
              <a:t>© Xoserve </a:t>
            </a:r>
            <a:r>
              <a:rPr lang="en-US"/>
              <a:t>June 2025</a:t>
            </a:r>
          </a:p>
        </p:txBody>
      </p:sp>
    </p:spTree>
    <p:extLst>
      <p:ext uri="{BB962C8B-B14F-4D97-AF65-F5344CB8AC3E}">
        <p14:creationId xmlns:p14="http://schemas.microsoft.com/office/powerpoint/2010/main" val="18323380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66AFB9B-94F7-3F05-8D1D-222CD76268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377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9CB8F2A-37D9-3A76-6EDE-23DBCCB5567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170039"/>
            <a:ext cx="10515600" cy="500692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5B1F1C0-8933-A7D5-EC19-2826EA0C5D9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492875"/>
            <a:ext cx="41148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50D4B6F-AF10-6060-9222-6121122749A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992464" y="6492875"/>
            <a:ext cx="983225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9E4B518-46CA-334E-8F36-AEA2CE8D45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56251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95" r:id="rId2"/>
    <p:sldLayoutId id="2147483656" r:id="rId3"/>
    <p:sldLayoutId id="2147483657" r:id="rId4"/>
    <p:sldLayoutId id="2147483658" r:id="rId5"/>
    <p:sldLayoutId id="2147483659" r:id="rId6"/>
    <p:sldLayoutId id="2147483651" r:id="rId7"/>
    <p:sldLayoutId id="2147483654" r:id="rId8"/>
    <p:sldLayoutId id="2147483660" r:id="rId9"/>
    <p:sldLayoutId id="2147483661" r:id="rId10"/>
    <p:sldLayoutId id="2147483662" r:id="rId11"/>
    <p:sldLayoutId id="2147483663" r:id="rId12"/>
    <p:sldLayoutId id="2147483677" r:id="rId13"/>
    <p:sldLayoutId id="2147483676" r:id="rId14"/>
    <p:sldLayoutId id="2147483694" r:id="rId15"/>
    <p:sldLayoutId id="2147483665" r:id="rId16"/>
    <p:sldLayoutId id="2147483664" r:id="rId17"/>
    <p:sldLayoutId id="2147483666" r:id="rId18"/>
    <p:sldLayoutId id="2147483670" r:id="rId19"/>
    <p:sldLayoutId id="2147483696" r:id="rId20"/>
    <p:sldLayoutId id="2147483671" r:id="rId21"/>
    <p:sldLayoutId id="2147483672" r:id="rId22"/>
    <p:sldLayoutId id="2147483701" r:id="rId23"/>
    <p:sldLayoutId id="2147483700" r:id="rId24"/>
    <p:sldLayoutId id="2147483668" r:id="rId25"/>
    <p:sldLayoutId id="2147483669" r:id="rId26"/>
    <p:sldLayoutId id="2147483673" r:id="rId27"/>
    <p:sldLayoutId id="2147483703" r:id="rId28"/>
    <p:sldLayoutId id="2147483674" r:id="rId29"/>
    <p:sldLayoutId id="2147483702" r:id="rId30"/>
    <p:sldLayoutId id="2147483678" r:id="rId31"/>
    <p:sldLayoutId id="2147483679" r:id="rId32"/>
    <p:sldLayoutId id="2147483680" r:id="rId33"/>
    <p:sldLayoutId id="2147483681" r:id="rId34"/>
    <p:sldLayoutId id="2147483682" r:id="rId35"/>
    <p:sldLayoutId id="2147483683" r:id="rId36"/>
    <p:sldLayoutId id="2147483684" r:id="rId37"/>
    <p:sldLayoutId id="2147483685" r:id="rId38"/>
    <p:sldLayoutId id="2147483686" r:id="rId39"/>
    <p:sldLayoutId id="2147483687" r:id="rId40"/>
    <p:sldLayoutId id="2147483688" r:id="rId41"/>
    <p:sldLayoutId id="2147483689" r:id="rId42"/>
    <p:sldLayoutId id="2147483690" r:id="rId43"/>
    <p:sldLayoutId id="2147483691" r:id="rId44"/>
    <p:sldLayoutId id="2147483692" r:id="rId45"/>
    <p:sldLayoutId id="2147483693" r:id="rId46"/>
  </p:sldLayoutIdLst>
  <p:hf sldNum="0"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604AC3-A3CE-1B6B-CE9A-A8D7F3396B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11204848-E0BA-FA4E-4A87-5CBA2B2509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5271" y="359092"/>
            <a:ext cx="10634614" cy="637765"/>
          </a:xfrm>
        </p:spPr>
        <p:txBody>
          <a:bodyPr>
            <a:noAutofit/>
          </a:bodyPr>
          <a:lstStyle/>
          <a:p>
            <a:r>
              <a:rPr lang="en-GB" sz="3200"/>
              <a:t>Portfolio Plan On a Page</a:t>
            </a:r>
            <a:endParaRPr lang="en-IN" sz="3200"/>
          </a:p>
        </p:txBody>
      </p:sp>
      <p:sp>
        <p:nvSpPr>
          <p:cNvPr id="5" name="Date Placeholder 1">
            <a:extLst>
              <a:ext uri="{FF2B5EF4-FFF2-40B4-BE49-F238E27FC236}">
                <a16:creationId xmlns:a16="http://schemas.microsoft.com/office/drawing/2014/main" id="{1650AC06-9D56-0255-A74C-A1732978230A}"/>
              </a:ext>
            </a:extLst>
          </p:cNvPr>
          <p:cNvSpPr txBox="1">
            <a:spLocks/>
          </p:cNvSpPr>
          <p:nvPr/>
        </p:nvSpPr>
        <p:spPr>
          <a:xfrm>
            <a:off x="260494" y="6422539"/>
            <a:ext cx="2372360" cy="228600"/>
          </a:xfrm>
          <a:prstGeom prst="rect">
            <a:avLst/>
          </a:prstGeom>
        </p:spPr>
        <p:txBody>
          <a:bodyPr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rgbClr val="212232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GB">
                <a:solidFill>
                  <a:srgbClr val="FDFAFF"/>
                </a:solidFill>
              </a:rPr>
              <a:t>© Xoserve</a:t>
            </a:r>
            <a:endParaRPr lang="en-US">
              <a:solidFill>
                <a:srgbClr val="FDFAFF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B86A018-987F-5F25-770F-E2398413D4F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7421" y="1071349"/>
            <a:ext cx="11853080" cy="50561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413212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1">
      <a:dk1>
        <a:srgbClr val="212133"/>
      </a:dk1>
      <a:lt1>
        <a:srgbClr val="F5F7FF"/>
      </a:lt1>
      <a:dk2>
        <a:srgbClr val="212133"/>
      </a:dk2>
      <a:lt2>
        <a:srgbClr val="F5F7FF"/>
      </a:lt2>
      <a:accent1>
        <a:srgbClr val="5947FC"/>
      </a:accent1>
      <a:accent2>
        <a:srgbClr val="6680FF"/>
      </a:accent2>
      <a:accent3>
        <a:srgbClr val="57BAE5"/>
      </a:accent3>
      <a:accent4>
        <a:srgbClr val="0F9ED5"/>
      </a:accent4>
      <a:accent5>
        <a:srgbClr val="ED45AB"/>
      </a:accent5>
      <a:accent6>
        <a:srgbClr val="00BF75"/>
      </a:accent6>
      <a:hlink>
        <a:srgbClr val="5947FC"/>
      </a:hlink>
      <a:folHlink>
        <a:srgbClr val="ED45AB"/>
      </a:folHlink>
    </a:clrScheme>
    <a:fontScheme name="Century Gothic">
      <a:majorFont>
        <a:latin typeface="Century Gothic"/>
        <a:ea typeface=""/>
        <a:cs typeface=""/>
      </a:majorFont>
      <a:minorFont>
        <a:latin typeface="Century Gothic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E4A46900855F54F8B1B4A69CC14CF6B" ma:contentTypeVersion="11" ma:contentTypeDescription="Create a new document." ma:contentTypeScope="" ma:versionID="0696fd82f39724dc7ac6dec100371b3e">
  <xsd:schema xmlns:xsd="http://www.w3.org/2001/XMLSchema" xmlns:xs="http://www.w3.org/2001/XMLSchema" xmlns:p="http://schemas.microsoft.com/office/2006/metadata/properties" xmlns:ns2="11f1cc19-a6a2-4477-822b-8358f9edc374" xmlns:ns3="103fba77-31dd-4780-83f9-c54f26c3a260" targetNamespace="http://schemas.microsoft.com/office/2006/metadata/properties" ma:root="true" ma:fieldsID="63751bc9a0aa9d50cddd9dc643564ef9" ns2:_="" ns3:_="">
    <xsd:import namespace="11f1cc19-a6a2-4477-822b-8358f9edc374"/>
    <xsd:import namespace="103fba77-31dd-4780-83f9-c54f26c3a26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ObjectDetectorVersions" minOccurs="0"/>
                <xsd:element ref="ns2:MediaServiceSearchProperties" minOccurs="0"/>
                <xsd:element ref="ns2:Ti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1f1cc19-a6a2-4477-822b-8358f9edc37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2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3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ObjectDetectorVersions" ma:index="1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Time" ma:index="16" nillable="true" ma:displayName="Time" ma:format="DateTime" ma:internalName="Time">
      <xsd:simpleType>
        <xsd:restriction base="dms:DateTim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03fba77-31dd-4780-83f9-c54f26c3a260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ime xmlns="11f1cc19-a6a2-4477-822b-8358f9edc374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18D772C9-EF52-4AEC-B67F-EA2BAEAE6D1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11f1cc19-a6a2-4477-822b-8358f9edc374"/>
    <ds:schemaRef ds:uri="103fba77-31dd-4780-83f9-c54f26c3a26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441C5940-0BDF-405A-B53F-01BA76DE3B03}">
  <ds:schemaRefs>
    <ds:schemaRef ds:uri="9e002a3d-acf8-4895-a902-28dfb5e02587"/>
    <ds:schemaRef ds:uri="http://schemas.microsoft.com/office/2006/documentManagement/types"/>
    <ds:schemaRef ds:uri="http://purl.org/dc/terms/"/>
    <ds:schemaRef ds:uri="http://purl.org/dc/dcmitype/"/>
    <ds:schemaRef ds:uri="http://purl.org/dc/elements/1.1/"/>
    <ds:schemaRef ds:uri="59c35c13-42f0-4bc0-9e5e-2cccd413d3a4"/>
    <ds:schemaRef ds:uri="http://schemas.microsoft.com/office/2006/metadata/properties"/>
    <ds:schemaRef ds:uri="http://schemas.openxmlformats.org/package/2006/metadata/core-properties"/>
    <ds:schemaRef ds:uri="http://www.w3.org/XML/1998/namespace"/>
    <ds:schemaRef ds:uri="http://schemas.microsoft.com/office/infopath/2007/PartnerControls"/>
    <ds:schemaRef ds:uri="b60fdc99-83a5-4a80-8dfe-6277ee379916"/>
    <ds:schemaRef ds:uri="48b12528-3212-4567-ae4c-baece3983283"/>
    <ds:schemaRef ds:uri="11f1cc19-a6a2-4477-822b-8358f9edc374"/>
  </ds:schemaRefs>
</ds:datastoreItem>
</file>

<file path=customXml/itemProps3.xml><?xml version="1.0" encoding="utf-8"?>
<ds:datastoreItem xmlns:ds="http://schemas.openxmlformats.org/officeDocument/2006/customXml" ds:itemID="{B178F251-6E49-48D4-8731-E9B725C5805D}">
  <ds:schemaRefs>
    <ds:schemaRef ds:uri="http://schemas.microsoft.com/sharepoint/v3/contenttype/forms"/>
  </ds:schemaRefs>
</ds:datastoreItem>
</file>

<file path=docMetadata/LabelInfo.xml><?xml version="1.0" encoding="utf-8"?>
<clbl:labelList xmlns:clbl="http://schemas.microsoft.com/office/2020/mipLabelMetadata">
  <clbl:label id="{a066d3d5-cecf-4f8d-b55a-f2541e70f9d8}" enabled="0" method="" siteId="{a066d3d5-cecf-4f8d-b55a-f2541e70f9d8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10</Words>
  <Application>Microsoft Office PowerPoint</Application>
  <PresentationFormat>Widescreen</PresentationFormat>
  <Paragraphs>4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8" baseType="lpstr">
      <vt:lpstr>Aptos</vt:lpstr>
      <vt:lpstr>Arial</vt:lpstr>
      <vt:lpstr>Century Gothic</vt:lpstr>
      <vt:lpstr>Quicksand</vt:lpstr>
      <vt:lpstr>Quicksand Bold</vt:lpstr>
      <vt:lpstr>Quicksand Book</vt:lpstr>
      <vt:lpstr>Office Theme</vt:lpstr>
      <vt:lpstr>Portfolio Plan On a Page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Chris Milner</dc:creator>
  <cp:lastModifiedBy>Rob Westwood</cp:lastModifiedBy>
  <cp:revision>15</cp:revision>
  <dcterms:created xsi:type="dcterms:W3CDTF">2025-04-09T09:46:56Z</dcterms:created>
  <dcterms:modified xsi:type="dcterms:W3CDTF">2026-07-29T16:55:41Z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0x010100BE4A46900855F54F8B1B4A69CC14CF6B</vt:lpwstr>
  </property>
  <property fmtid="{D5CDD505-2E9C-101B-9397-08002B2CF9AE}" pid="3" name="MediaServiceImageTags">
    <vt:lpwstr/>
  </property>
</Properties>
</file>