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8EFD7A-371B-9E24-0DCE-6A332C2A1B86}" v="15" dt="2026-06-25T09:20:34.515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25-06-2026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June 25, 2026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June 25, 2026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June 25,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B84BA68-1EE6-A365-17E4-71E7BDB0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FDFAFF"/>
                </a:solidFill>
              </a:rPr>
              <a:t>June 2026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50AC06-9D56-0255-A74C-A1732978230A}"/>
              </a:ext>
            </a:extLst>
          </p:cNvPr>
          <p:cNvSpPr txBox="1">
            <a:spLocks/>
          </p:cNvSpPr>
          <p:nvPr/>
        </p:nvSpPr>
        <p:spPr>
          <a:xfrm>
            <a:off x="260494" y="6422539"/>
            <a:ext cx="2372360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21223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FDFAFF"/>
                </a:solidFill>
              </a:rPr>
              <a:t>© Xoserve</a:t>
            </a:r>
            <a:endParaRPr lang="en-US">
              <a:solidFill>
                <a:srgbClr val="FDFA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8D417-81FA-CFEC-839D-8F870A421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2" y="1119045"/>
            <a:ext cx="11623538" cy="498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C299B-5092-FC9D-7938-DF86D711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32" y="1119045"/>
            <a:ext cx="11726889" cy="49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0696fd82f39724dc7ac6dec100371b3e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63751bc9a0aa9d50cddd9dc643564ef9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C5940-0BDF-405A-B53F-01BA76DE3B03}">
  <ds:schemaRefs>
    <ds:schemaRef ds:uri="9e002a3d-acf8-4895-a902-28dfb5e02587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59c35c13-42f0-4bc0-9e5e-2cccd413d3a4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b60fdc99-83a5-4a80-8dfe-6277ee379916"/>
    <ds:schemaRef ds:uri="48b12528-3212-4567-ae4c-baece3983283"/>
  </ds:schemaRefs>
</ds:datastoreItem>
</file>

<file path=customXml/itemProps2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D772C9-EF52-4AEC-B67F-EA2BAEAE6D14}"/>
</file>

<file path=docMetadata/LabelInfo.xml><?xml version="1.0" encoding="utf-8"?>
<clbl:labelList xmlns:clbl="http://schemas.microsoft.com/office/2020/mipLabelMetadata">
  <clbl:label id="{a066d3d5-cecf-4f8d-b55a-f2541e70f9d8}" enabled="0" method="" siteId="{a066d3d5-cecf-4f8d-b55a-f2541e70f9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Century Gothic</vt:lpstr>
      <vt:lpstr>Quicksand</vt:lpstr>
      <vt:lpstr>Quicksand Bold</vt:lpstr>
      <vt:lpstr>Quicksand Book</vt:lpstr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lastModifiedBy>Rob Westwood</cp:lastModifiedBy>
  <cp:revision>13</cp:revision>
  <dcterms:created xsi:type="dcterms:W3CDTF">2025-04-09T09:46:56Z</dcterms:created>
  <dcterms:modified xsi:type="dcterms:W3CDTF">2026-06-25T09:27:34Z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