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33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2B3C3-B66C-B204-7A47-BAD8E28BCC3B}" name="Jaimee LeResche" initials="JL" userId="S::jaimee.leresche@xoserve.com::e065a7d2-d47d-4aa5-a04c-d48643a87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32"/>
    <a:srgbClr val="FDFAFF"/>
    <a:srgbClr val="CCF3E4"/>
    <a:srgbClr val="FCDAEE"/>
    <a:srgbClr val="DEF2FB"/>
    <a:srgbClr val="E1E6FF"/>
    <a:srgbClr val="DFDBFF"/>
    <a:srgbClr val="7FDFBA"/>
    <a:srgbClr val="51D097"/>
    <a:srgbClr val="F6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0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9E0B-D53A-43BC-820C-86A8204CE896}" type="datetimeFigureOut">
              <a:rPr lang="en-IN" smtClean="0"/>
              <a:t>28-05-2026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6836-09D1-484F-AB2E-15C28080E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4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3FAC-7AED-F802-B957-1462937C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A4A7A-9115-D348-1624-058DE379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7A700-47E0-47E4-61D9-4A80E31F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8687-B1E9-2ECF-75C0-A53083CBB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6836-09D1-484F-AB2E-15C28080EFE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27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82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9107503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9321133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907ECE0-7B7F-2CB0-8C25-CB34B503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0247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D96CB06-2D9B-9E36-399E-118EAF3E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739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D50D74-4BF8-0235-1EE0-ACF35AF5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6460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2317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E59C4-98F9-824B-1C7E-F73C00F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5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May 28, 2026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A3C282-D08F-4666-9910-9775E05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47861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3BD0-E0A1-5F53-B092-01D163D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83190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4CF8EFA-ED3D-41DF-F08B-EEAB7817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278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49115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7220F-C8F8-1555-29BD-B3F03E6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921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F99488A-7AF9-2620-C5A9-F2F917D1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7197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May 28, 2026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080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69756-5D7D-4732-770F-9787EE33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5147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314E7-8FE9-6C4F-81D4-C215EC0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3745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5414840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1065839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47786F95-6A3D-1A80-49AE-80E2CC1A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D9FE0DC-1494-9FB6-B95A-A625B9F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59848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921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38DB78F8-33E4-9736-0489-1BCAF7FE3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69" y="436448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734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232617F-2665-81BC-23F2-36769A6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6035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015DF473-9142-0B4F-62DD-8C5375C5E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556" y="44468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23D10-C23C-D186-10A9-82808C0A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0055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171C7-CF21-1E00-4739-BACB2C38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010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3466-C1C6-B068-B1BD-23A6D5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4211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4564A-2E55-FC58-F70F-D93560C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276954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351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FB581B-996D-F0E5-6F8C-6ACD2C7F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57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F995BB-0450-20CF-DBF5-0B1035A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589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93349F-F0C3-0CA4-7332-981775AD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741196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61F8-3630-7296-B334-6E7D2479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478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23EA374-CC48-7783-FF52-F9C2283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8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51529D-7359-5D43-CE20-383F68D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30954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06EEB3-CE7C-B7A3-A28C-4B5A836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1858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F789F4F-E058-4967-09DB-E93F7A4D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8408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A1F00-E5B6-4A88-CAC5-2BC27BA4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7631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92D95B-B8D9-91FE-3055-B13241F0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1345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9756EDC-08F9-D451-E568-C6D1D53E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356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710DB54-65C0-0FD5-7306-FF8A6E5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236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D118A6-9D50-A742-DBC3-73C37B36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4253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May 28,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66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F4922AC-4571-E9DD-8A28-ED1BD0EC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831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272871E-EF01-77B0-5ED8-59A5BCDA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83233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56" r:id="rId3"/>
    <p:sldLayoutId id="2147483657" r:id="rId4"/>
    <p:sldLayoutId id="2147483658" r:id="rId5"/>
    <p:sldLayoutId id="2147483659" r:id="rId6"/>
    <p:sldLayoutId id="2147483651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77" r:id="rId13"/>
    <p:sldLayoutId id="2147483676" r:id="rId14"/>
    <p:sldLayoutId id="2147483694" r:id="rId15"/>
    <p:sldLayoutId id="2147483665" r:id="rId16"/>
    <p:sldLayoutId id="2147483664" r:id="rId17"/>
    <p:sldLayoutId id="2147483666" r:id="rId18"/>
    <p:sldLayoutId id="2147483670" r:id="rId19"/>
    <p:sldLayoutId id="2147483696" r:id="rId20"/>
    <p:sldLayoutId id="2147483671" r:id="rId21"/>
    <p:sldLayoutId id="2147483672" r:id="rId22"/>
    <p:sldLayoutId id="2147483701" r:id="rId23"/>
    <p:sldLayoutId id="2147483700" r:id="rId24"/>
    <p:sldLayoutId id="2147483668" r:id="rId25"/>
    <p:sldLayoutId id="2147483669" r:id="rId26"/>
    <p:sldLayoutId id="2147483673" r:id="rId27"/>
    <p:sldLayoutId id="2147483703" r:id="rId28"/>
    <p:sldLayoutId id="2147483674" r:id="rId29"/>
    <p:sldLayoutId id="2147483702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AC3-A3CE-1B6B-CE9A-A8D7F339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04848-E0BA-FA4E-4A87-5CBA2B25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1" y="359092"/>
            <a:ext cx="10634614" cy="637765"/>
          </a:xfrm>
        </p:spPr>
        <p:txBody>
          <a:bodyPr>
            <a:noAutofit/>
          </a:bodyPr>
          <a:lstStyle/>
          <a:p>
            <a:r>
              <a:rPr lang="en-GB" sz="3200"/>
              <a:t>Portfolio Plan On a Page</a:t>
            </a:r>
            <a:endParaRPr lang="en-IN" sz="320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CB84BA68-1EE6-A365-17E4-71E7BDB0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FDFAFF"/>
                </a:solidFill>
              </a:rPr>
              <a:t>June 2026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650AC06-9D56-0255-A74C-A1732978230A}"/>
              </a:ext>
            </a:extLst>
          </p:cNvPr>
          <p:cNvSpPr txBox="1">
            <a:spLocks/>
          </p:cNvSpPr>
          <p:nvPr/>
        </p:nvSpPr>
        <p:spPr>
          <a:xfrm>
            <a:off x="260494" y="6422539"/>
            <a:ext cx="2372360" cy="228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21223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rgbClr val="FDFAFF"/>
                </a:solidFill>
              </a:rPr>
              <a:t>© Xoserve</a:t>
            </a:r>
            <a:endParaRPr lang="en-US">
              <a:solidFill>
                <a:srgbClr val="FDFA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8D417-81FA-CFEC-839D-8F870A421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2" y="1119045"/>
            <a:ext cx="11623538" cy="49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A46900855F54F8B1B4A69CC14CF6B" ma:contentTypeVersion="11" ma:contentTypeDescription="Create a new document." ma:contentTypeScope="" ma:versionID="0696fd82f39724dc7ac6dec100371b3e">
  <xsd:schema xmlns:xsd="http://www.w3.org/2001/XMLSchema" xmlns:xs="http://www.w3.org/2001/XMLSchema" xmlns:p="http://schemas.microsoft.com/office/2006/metadata/properties" xmlns:ns2="11f1cc19-a6a2-4477-822b-8358f9edc374" xmlns:ns3="103fba77-31dd-4780-83f9-c54f26c3a260" targetNamespace="http://schemas.microsoft.com/office/2006/metadata/properties" ma:root="true" ma:fieldsID="63751bc9a0aa9d50cddd9dc643564ef9" ns2:_="" ns3:_="">
    <xsd:import namespace="11f1cc19-a6a2-4477-822b-8358f9edc374"/>
    <xsd:import namespace="103fba77-31dd-4780-83f9-c54f26c3a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1cc19-a6a2-4477-822b-8358f9edc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16" nillable="true" ma:displayName="Time" ma:format="DateTime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fba77-31dd-4780-83f9-c54f26c3a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me xmlns="11f1cc19-a6a2-4477-822b-8358f9edc374" xsi:nil="true"/>
  </documentManagement>
</p:properties>
</file>

<file path=customXml/itemProps1.xml><?xml version="1.0" encoding="utf-8"?>
<ds:datastoreItem xmlns:ds="http://schemas.openxmlformats.org/officeDocument/2006/customXml" ds:itemID="{B178F251-6E49-48D4-8731-E9B725C580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F73D77-602C-422D-B13D-7E4193FEDEB0}"/>
</file>

<file path=customXml/itemProps3.xml><?xml version="1.0" encoding="utf-8"?>
<ds:datastoreItem xmlns:ds="http://schemas.openxmlformats.org/officeDocument/2006/customXml" ds:itemID="{441C5940-0BDF-405A-B53F-01BA76DE3B03}">
  <ds:schemaRefs>
    <ds:schemaRef ds:uri="59c35c13-42f0-4bc0-9e5e-2cccd413d3a4"/>
    <ds:schemaRef ds:uri="9e002a3d-acf8-4895-a902-28dfb5e02587"/>
    <ds:schemaRef ds:uri="b60fdc99-83a5-4a80-8dfe-6277ee379916"/>
    <ds:schemaRef ds:uri="f301319f-791b-4924-b098-599a904948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066d3d5-cecf-4f8d-b55a-f2541e70f9d8}" enabled="0" method="" siteId="{a066d3d5-cecf-4f8d-b55a-f2541e70f9d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</Words>
  <Application>Microsoft Office PowerPoint</Application>
  <PresentationFormat>Widescreen</PresentationFormat>
  <Paragraphs>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Century Gothic</vt:lpstr>
      <vt:lpstr>Quicksand</vt:lpstr>
      <vt:lpstr>Quicksand Bold</vt:lpstr>
      <vt:lpstr>Quicksand Book</vt:lpstr>
      <vt:lpstr>Office Theme</vt:lpstr>
      <vt:lpstr>Portfolio Plan On a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Milner</dc:creator>
  <cp:lastModifiedBy>Rob Westwood</cp:lastModifiedBy>
  <cp:revision>1</cp:revision>
  <dcterms:created xsi:type="dcterms:W3CDTF">2025-04-09T09:46:56Z</dcterms:created>
  <dcterms:modified xsi:type="dcterms:W3CDTF">2026-05-28T09:02:23Z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0x010100BE4A46900855F54F8B1B4A69CC14CF6B</vt:lpwstr>
  </property>
  <property fmtid="{D5CDD505-2E9C-101B-9397-08002B2CF9AE}" pid="3" name="MediaServiceImageTags">
    <vt:lpwstr/>
  </property>
</Properties>
</file>