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256" r:id="rId5"/>
    <p:sldId id="336" r:id="rId6"/>
    <p:sldId id="337" r:id="rId7"/>
    <p:sldId id="344" r:id="rId8"/>
    <p:sldId id="352" r:id="rId9"/>
    <p:sldId id="349" r:id="rId10"/>
    <p:sldId id="353" r:id="rId11"/>
    <p:sldId id="365" r:id="rId12"/>
    <p:sldId id="35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Slides" id="{EC5D2834-7D78-47CB-826B-882FD893A621}">
          <p14:sldIdLst>
            <p14:sldId id="256"/>
          </p14:sldIdLst>
        </p14:section>
        <p14:section name="Content Slides" id="{2DD28432-17B0-44CF-905A-DDB290FDA919}">
          <p14:sldIdLst>
            <p14:sldId id="336"/>
            <p14:sldId id="337"/>
            <p14:sldId id="344"/>
            <p14:sldId id="352"/>
            <p14:sldId id="349"/>
            <p14:sldId id="353"/>
            <p14:sldId id="365"/>
            <p14:sldId id="350"/>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B2B3C3-B66C-B204-7A47-BAD8E28BCC3B}" name="Jaimee LeResche" initials="JL" userId="S::jaimee.leresche@xoserve.com::e065a7d2-d47d-4aa5-a04c-d48643a875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232"/>
    <a:srgbClr val="FDFAFF"/>
    <a:srgbClr val="CCF3E4"/>
    <a:srgbClr val="FCDAEE"/>
    <a:srgbClr val="DEF2FB"/>
    <a:srgbClr val="E1E6FF"/>
    <a:srgbClr val="DFDBFF"/>
    <a:srgbClr val="7FDFBA"/>
    <a:srgbClr val="51D097"/>
    <a:srgbClr val="F6A2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snapToGrid="0">
      <p:cViewPr varScale="1">
        <p:scale>
          <a:sx n="86" d="100"/>
          <a:sy n="86" d="100"/>
        </p:scale>
        <p:origin x="32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wain Thomas" userId="S::owain.thomas@xoserve.com::e16eafe7-ddd4-4d27-90e1-b4c1bbb15cb4" providerId="AD" clId="Web-{485481AE-43D9-4B15-E030-C15105328706}"/>
    <pc:docChg chg="mod modMainMaster">
      <pc:chgData name="Owain Thomas" userId="S::owain.thomas@xoserve.com::e16eafe7-ddd4-4d27-90e1-b4c1bbb15cb4" providerId="AD" clId="Web-{485481AE-43D9-4B15-E030-C15105328706}" dt="2026-04-08T14:35:12.658" v="1" actId="33475"/>
      <pc:docMkLst>
        <pc:docMk/>
      </pc:docMkLst>
      <pc:sldMasterChg chg="addSp">
        <pc:chgData name="Owain Thomas" userId="S::owain.thomas@xoserve.com::e16eafe7-ddd4-4d27-90e1-b4c1bbb15cb4" providerId="AD" clId="Web-{485481AE-43D9-4B15-E030-C15105328706}" dt="2026-04-08T14:35:12.658" v="0" actId="33475"/>
        <pc:sldMasterMkLst>
          <pc:docMk/>
          <pc:sldMasterMk cId="1805625113" sldId="2147483648"/>
        </pc:sldMasterMkLst>
        <pc:spChg chg="add">
          <ac:chgData name="Owain Thomas" userId="S::owain.thomas@xoserve.com::e16eafe7-ddd4-4d27-90e1-b4c1bbb15cb4" providerId="AD" clId="Web-{485481AE-43D9-4B15-E030-C15105328706}" dt="2026-04-08T14:35:12.658" v="0" actId="33475"/>
          <ac:spMkLst>
            <pc:docMk/>
            <pc:sldMasterMk cId="1805625113" sldId="2147483648"/>
            <ac:spMk id="7" creationId="{AA1F6D26-BF66-4C17-CCA5-99A74840E513}"/>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299E0B-D53A-43BC-820C-86A8204CE896}" type="datetimeFigureOut">
              <a:rPr lang="en-IN" smtClean="0"/>
              <a:t>08-04-2026</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E76836-09D1-484F-AB2E-15C28080EFE9}" type="slidenum">
              <a:rPr lang="en-IN" smtClean="0"/>
              <a:t>‹#›</a:t>
            </a:fld>
            <a:endParaRPr lang="en-IN" dirty="0"/>
          </a:p>
        </p:txBody>
      </p:sp>
    </p:spTree>
    <p:extLst>
      <p:ext uri="{BB962C8B-B14F-4D97-AF65-F5344CB8AC3E}">
        <p14:creationId xmlns:p14="http://schemas.microsoft.com/office/powerpoint/2010/main" val="2032409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13FAC-7AED-F802-B957-1462937C8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A4A7A-9115-D348-1624-058DE379B8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7A700-47E0-47E4-61D9-4A80E31F5890}"/>
              </a:ext>
            </a:extLst>
          </p:cNvPr>
          <p:cNvSpPr>
            <a:spLocks noGrp="1"/>
          </p:cNvSpPr>
          <p:nvPr>
            <p:ph type="body" idx="1"/>
          </p:nvPr>
        </p:nvSpPr>
        <p:spPr/>
        <p:txBody>
          <a:bodyPr/>
          <a:lstStyle/>
          <a:p>
            <a:r>
              <a:rPr lang="en-US" dirty="0"/>
              <a:t>Add bullets</a:t>
            </a:r>
          </a:p>
        </p:txBody>
      </p:sp>
      <p:sp>
        <p:nvSpPr>
          <p:cNvPr id="4" name="Slide Number Placeholder 3">
            <a:extLst>
              <a:ext uri="{FF2B5EF4-FFF2-40B4-BE49-F238E27FC236}">
                <a16:creationId xmlns:a16="http://schemas.microsoft.com/office/drawing/2014/main" id="{2D238687-B1E9-2ECF-75C0-A53083CBB42D}"/>
              </a:ext>
            </a:extLst>
          </p:cNvPr>
          <p:cNvSpPr>
            <a:spLocks noGrp="1"/>
          </p:cNvSpPr>
          <p:nvPr>
            <p:ph type="sldNum" sz="quarter" idx="5"/>
          </p:nvPr>
        </p:nvSpPr>
        <p:spPr/>
        <p:txBody>
          <a:bodyPr/>
          <a:lstStyle/>
          <a:p>
            <a:fld id="{58E76836-09D1-484F-AB2E-15C28080EFE9}" type="slidenum">
              <a:rPr lang="en-IN" smtClean="0"/>
              <a:t>2</a:t>
            </a:fld>
            <a:endParaRPr lang="en-IN" dirty="0"/>
          </a:p>
        </p:txBody>
      </p:sp>
    </p:spTree>
    <p:extLst>
      <p:ext uri="{BB962C8B-B14F-4D97-AF65-F5344CB8AC3E}">
        <p14:creationId xmlns:p14="http://schemas.microsoft.com/office/powerpoint/2010/main" val="3482768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13FAC-7AED-F802-B957-1462937C8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A4A7A-9115-D348-1624-058DE379B8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7A700-47E0-47E4-61D9-4A80E31F5890}"/>
              </a:ext>
            </a:extLst>
          </p:cNvPr>
          <p:cNvSpPr>
            <a:spLocks noGrp="1"/>
          </p:cNvSpPr>
          <p:nvPr>
            <p:ph type="body" idx="1"/>
          </p:nvPr>
        </p:nvSpPr>
        <p:spPr/>
        <p:txBody>
          <a:bodyPr/>
          <a:lstStyle/>
          <a:p>
            <a:r>
              <a:rPr lang="en-US" dirty="0"/>
              <a:t>Add bullets</a:t>
            </a:r>
          </a:p>
        </p:txBody>
      </p:sp>
      <p:sp>
        <p:nvSpPr>
          <p:cNvPr id="4" name="Slide Number Placeholder 3">
            <a:extLst>
              <a:ext uri="{FF2B5EF4-FFF2-40B4-BE49-F238E27FC236}">
                <a16:creationId xmlns:a16="http://schemas.microsoft.com/office/drawing/2014/main" id="{2D238687-B1E9-2ECF-75C0-A53083CBB42D}"/>
              </a:ext>
            </a:extLst>
          </p:cNvPr>
          <p:cNvSpPr>
            <a:spLocks noGrp="1"/>
          </p:cNvSpPr>
          <p:nvPr>
            <p:ph type="sldNum" sz="quarter" idx="5"/>
          </p:nvPr>
        </p:nvSpPr>
        <p:spPr/>
        <p:txBody>
          <a:bodyPr/>
          <a:lstStyle/>
          <a:p>
            <a:fld id="{58E76836-09D1-484F-AB2E-15C28080EFE9}" type="slidenum">
              <a:rPr lang="en-IN" smtClean="0"/>
              <a:t>3</a:t>
            </a:fld>
            <a:endParaRPr lang="en-IN" dirty="0"/>
          </a:p>
        </p:txBody>
      </p:sp>
    </p:spTree>
    <p:extLst>
      <p:ext uri="{BB962C8B-B14F-4D97-AF65-F5344CB8AC3E}">
        <p14:creationId xmlns:p14="http://schemas.microsoft.com/office/powerpoint/2010/main" val="221709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13FAC-7AED-F802-B957-1462937C82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8A4A7A-9115-D348-1624-058DE379B8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D7A700-47E0-47E4-61D9-4A80E31F5890}"/>
              </a:ext>
            </a:extLst>
          </p:cNvPr>
          <p:cNvSpPr>
            <a:spLocks noGrp="1"/>
          </p:cNvSpPr>
          <p:nvPr>
            <p:ph type="body" idx="1"/>
          </p:nvPr>
        </p:nvSpPr>
        <p:spPr/>
        <p:txBody>
          <a:bodyPr/>
          <a:lstStyle/>
          <a:p>
            <a:r>
              <a:rPr lang="en-US" dirty="0"/>
              <a:t>Add bullets</a:t>
            </a:r>
          </a:p>
        </p:txBody>
      </p:sp>
      <p:sp>
        <p:nvSpPr>
          <p:cNvPr id="4" name="Slide Number Placeholder 3">
            <a:extLst>
              <a:ext uri="{FF2B5EF4-FFF2-40B4-BE49-F238E27FC236}">
                <a16:creationId xmlns:a16="http://schemas.microsoft.com/office/drawing/2014/main" id="{2D238687-B1E9-2ECF-75C0-A53083CBB42D}"/>
              </a:ext>
            </a:extLst>
          </p:cNvPr>
          <p:cNvSpPr>
            <a:spLocks noGrp="1"/>
          </p:cNvSpPr>
          <p:nvPr>
            <p:ph type="sldNum" sz="quarter" idx="5"/>
          </p:nvPr>
        </p:nvSpPr>
        <p:spPr/>
        <p:txBody>
          <a:bodyPr/>
          <a:lstStyle/>
          <a:p>
            <a:fld id="{58E76836-09D1-484F-AB2E-15C28080EFE9}" type="slidenum">
              <a:rPr lang="en-IN" smtClean="0"/>
              <a:t>5</a:t>
            </a:fld>
            <a:endParaRPr lang="en-IN" dirty="0"/>
          </a:p>
        </p:txBody>
      </p:sp>
    </p:spTree>
    <p:extLst>
      <p:ext uri="{BB962C8B-B14F-4D97-AF65-F5344CB8AC3E}">
        <p14:creationId xmlns:p14="http://schemas.microsoft.com/office/powerpoint/2010/main" val="348222677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Version 1">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4385"/>
            <a:ext cx="9144000" cy="449101"/>
          </a:xfrm>
        </p:spPr>
        <p:txBody>
          <a:bodyPr anchor="ctr">
            <a:normAutofit/>
          </a:bodyPr>
          <a:lstStyle>
            <a:lvl1pPr marL="0" indent="0" algn="ctr">
              <a:lnSpc>
                <a:spcPct val="100000"/>
              </a:lnSpc>
              <a:spcBef>
                <a:spcPts val="0"/>
              </a:spcBef>
              <a:buNone/>
              <a:defRPr sz="2000" b="1" spc="300">
                <a:solidFill>
                  <a:srgbClr val="57BAE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dirty="0"/>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a:stretch>
            <a:fillRect/>
          </a:stretch>
        </p:blipFill>
        <p:spPr>
          <a:xfrm>
            <a:off x="2596587" y="1783526"/>
            <a:ext cx="6998826" cy="1159180"/>
          </a:xfrm>
          <a:prstGeom prst="rect">
            <a:avLst/>
          </a:prstGeom>
        </p:spPr>
      </p:pic>
      <p:sp>
        <p:nvSpPr>
          <p:cNvPr id="9" name="Date Placeholder 1">
            <a:extLst>
              <a:ext uri="{FF2B5EF4-FFF2-40B4-BE49-F238E27FC236}">
                <a16:creationId xmlns:a16="http://schemas.microsoft.com/office/drawing/2014/main" id="{9265C66E-ECE2-B3FE-5284-F16C5E778622}"/>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615898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40" name="Text Placeholder 29">
            <a:extLst>
              <a:ext uri="{FF2B5EF4-FFF2-40B4-BE49-F238E27FC236}">
                <a16:creationId xmlns:a16="http://schemas.microsoft.com/office/drawing/2014/main" id="{2A8EDB84-0A65-30B6-7233-C1800238786B}"/>
              </a:ext>
            </a:extLst>
          </p:cNvPr>
          <p:cNvSpPr>
            <a:spLocks noGrp="1"/>
          </p:cNvSpPr>
          <p:nvPr>
            <p:ph type="body" sz="quarter" idx="14" hasCustomPrompt="1"/>
          </p:nvPr>
        </p:nvSpPr>
        <p:spPr>
          <a:xfrm>
            <a:off x="1095271" y="1223698"/>
            <a:ext cx="4634198" cy="4709249"/>
          </a:xfrm>
        </p:spPr>
        <p:txBody>
          <a:bodyPr anchor="t">
            <a:normAutofit/>
          </a:bodyPr>
          <a:lstStyle>
            <a:lvl1pP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rm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sp>
        <p:nvSpPr>
          <p:cNvPr id="13" name="Picture Placeholder 12">
            <a:extLst>
              <a:ext uri="{FF2B5EF4-FFF2-40B4-BE49-F238E27FC236}">
                <a16:creationId xmlns:a16="http://schemas.microsoft.com/office/drawing/2014/main" id="{D8B887A3-3393-0334-E6A6-56A6A8279601}"/>
              </a:ext>
            </a:extLst>
          </p:cNvPr>
          <p:cNvSpPr>
            <a:spLocks noGrp="1"/>
          </p:cNvSpPr>
          <p:nvPr>
            <p:ph type="pic" sz="quarter" idx="15"/>
          </p:nvPr>
        </p:nvSpPr>
        <p:spPr>
          <a:xfrm>
            <a:off x="5914662" y="1223699"/>
            <a:ext cx="5815222" cy="4709249"/>
          </a:xfrm>
          <a:custGeom>
            <a:avLst/>
            <a:gdLst>
              <a:gd name="connsiteX0" fmla="*/ 196564 w 5988732"/>
              <a:gd name="connsiteY0" fmla="*/ 0 h 4709249"/>
              <a:gd name="connsiteX1" fmla="*/ 5792168 w 5988732"/>
              <a:gd name="connsiteY1" fmla="*/ 0 h 4709249"/>
              <a:gd name="connsiteX2" fmla="*/ 5988732 w 5988732"/>
              <a:gd name="connsiteY2" fmla="*/ 196564 h 4709249"/>
              <a:gd name="connsiteX3" fmla="*/ 5988732 w 5988732"/>
              <a:gd name="connsiteY3" fmla="*/ 4512685 h 4709249"/>
              <a:gd name="connsiteX4" fmla="*/ 5792168 w 5988732"/>
              <a:gd name="connsiteY4" fmla="*/ 4709249 h 4709249"/>
              <a:gd name="connsiteX5" fmla="*/ 196564 w 5988732"/>
              <a:gd name="connsiteY5" fmla="*/ 4709249 h 4709249"/>
              <a:gd name="connsiteX6" fmla="*/ 0 w 5988732"/>
              <a:gd name="connsiteY6" fmla="*/ 4512685 h 4709249"/>
              <a:gd name="connsiteX7" fmla="*/ 0 w 5988732"/>
              <a:gd name="connsiteY7" fmla="*/ 196564 h 4709249"/>
              <a:gd name="connsiteX8" fmla="*/ 196564 w 5988732"/>
              <a:gd name="connsiteY8" fmla="*/ 0 h 470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8732" h="4709249">
                <a:moveTo>
                  <a:pt x="196564" y="0"/>
                </a:moveTo>
                <a:lnTo>
                  <a:pt x="5792168" y="0"/>
                </a:lnTo>
                <a:cubicBezTo>
                  <a:pt x="5900727" y="0"/>
                  <a:pt x="5988732" y="88005"/>
                  <a:pt x="5988732" y="196564"/>
                </a:cubicBezTo>
                <a:lnTo>
                  <a:pt x="5988732" y="4512685"/>
                </a:lnTo>
                <a:cubicBezTo>
                  <a:pt x="5988732" y="4621244"/>
                  <a:pt x="5900727" y="4709249"/>
                  <a:pt x="5792168" y="4709249"/>
                </a:cubicBezTo>
                <a:lnTo>
                  <a:pt x="196564" y="4709249"/>
                </a:lnTo>
                <a:cubicBezTo>
                  <a:pt x="88005" y="4709249"/>
                  <a:pt x="0" y="4621244"/>
                  <a:pt x="0" y="4512685"/>
                </a:cubicBezTo>
                <a:lnTo>
                  <a:pt x="0" y="196564"/>
                </a:lnTo>
                <a:cubicBezTo>
                  <a:pt x="0" y="88005"/>
                  <a:pt x="88005" y="0"/>
                  <a:pt x="196564" y="0"/>
                </a:cubicBezTo>
                <a:close/>
              </a:path>
            </a:pathLst>
          </a:custGeom>
        </p:spPr>
        <p:txBody>
          <a:bodyPr wrap="square">
            <a:noAutofit/>
          </a:bodyPr>
          <a:lstStyle/>
          <a:p>
            <a:endParaRPr lang="en-IN" dirty="0"/>
          </a:p>
        </p:txBody>
      </p:sp>
      <p:sp>
        <p:nvSpPr>
          <p:cNvPr id="2" name="Date Placeholder 1">
            <a:extLst>
              <a:ext uri="{FF2B5EF4-FFF2-40B4-BE49-F238E27FC236}">
                <a16:creationId xmlns:a16="http://schemas.microsoft.com/office/drawing/2014/main" id="{0C41F33D-AE03-3B9A-85AC-95EF57312EF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028299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4">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graphicFrame>
        <p:nvGraphicFramePr>
          <p:cNvPr id="2" name="Table Placeholder 3">
            <a:extLst>
              <a:ext uri="{FF2B5EF4-FFF2-40B4-BE49-F238E27FC236}">
                <a16:creationId xmlns:a16="http://schemas.microsoft.com/office/drawing/2014/main" id="{1BEF5D29-1846-A4D5-B6CD-D3E88DF7635D}"/>
              </a:ext>
            </a:extLst>
          </p:cNvPr>
          <p:cNvGraphicFramePr>
            <a:graphicFrameLocks/>
          </p:cNvGraphicFramePr>
          <p:nvPr userDrawn="1">
            <p:extLst>
              <p:ext uri="{D42A27DB-BD31-4B8C-83A1-F6EECF244321}">
                <p14:modId xmlns:p14="http://schemas.microsoft.com/office/powerpoint/2010/main" val="476604369"/>
              </p:ext>
            </p:extLst>
          </p:nvPr>
        </p:nvGraphicFramePr>
        <p:xfrm>
          <a:off x="398433" y="1377190"/>
          <a:ext cx="5314108" cy="2132925"/>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28828">
                <a:tc>
                  <a:txBody>
                    <a:bodyPr/>
                    <a:lstStyle/>
                    <a:p>
                      <a:pPr algn="ctr"/>
                      <a:r>
                        <a:rPr lang="en-US" sz="1200" dirty="0">
                          <a:solidFill>
                            <a:srgbClr val="222233"/>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dirty="0">
                          <a:solidFill>
                            <a:srgbClr val="222233"/>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dirty="0">
                          <a:solidFill>
                            <a:srgbClr val="222233"/>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dirty="0">
                          <a:solidFill>
                            <a:srgbClr val="222233"/>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extLst>
                  <a:ext uri="{0D108BD9-81ED-4DB2-BD59-A6C34878D82A}">
                    <a16:rowId xmlns:a16="http://schemas.microsoft.com/office/drawing/2014/main" val="3741017008"/>
                  </a:ext>
                </a:extLst>
              </a:tr>
              <a:tr h="331530">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2">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dirty="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3" name="Table Placeholder 3">
            <a:extLst>
              <a:ext uri="{FF2B5EF4-FFF2-40B4-BE49-F238E27FC236}">
                <a16:creationId xmlns:a16="http://schemas.microsoft.com/office/drawing/2014/main" id="{FC7F4F34-8DC4-2F61-A832-70433F607CD2}"/>
              </a:ext>
            </a:extLst>
          </p:cNvPr>
          <p:cNvGraphicFramePr>
            <a:graphicFrameLocks/>
          </p:cNvGraphicFramePr>
          <p:nvPr userDrawn="1">
            <p:extLst>
              <p:ext uri="{D42A27DB-BD31-4B8C-83A1-F6EECF244321}">
                <p14:modId xmlns:p14="http://schemas.microsoft.com/office/powerpoint/2010/main" val="2619107503"/>
              </p:ext>
            </p:extLst>
          </p:nvPr>
        </p:nvGraphicFramePr>
        <p:xfrm>
          <a:off x="5987845" y="1377189"/>
          <a:ext cx="5805721" cy="2132924"/>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28828">
                <a:tc>
                  <a:txBody>
                    <a:bodyPr/>
                    <a:lstStyle/>
                    <a:p>
                      <a:pPr algn="ctr"/>
                      <a:r>
                        <a:rPr lang="en-US" sz="1200" dirty="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dirty="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dirty="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dirty="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41017008"/>
                  </a:ext>
                </a:extLst>
              </a:tr>
              <a:tr h="331530">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1">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dirty="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4" name="Table Placeholder 3">
            <a:extLst>
              <a:ext uri="{FF2B5EF4-FFF2-40B4-BE49-F238E27FC236}">
                <a16:creationId xmlns:a16="http://schemas.microsoft.com/office/drawing/2014/main" id="{8C330663-8485-E2DF-8A0A-E1746FF8255C}"/>
              </a:ext>
            </a:extLst>
          </p:cNvPr>
          <p:cNvGraphicFramePr>
            <a:graphicFrameLocks/>
          </p:cNvGraphicFramePr>
          <p:nvPr userDrawn="1">
            <p:extLst>
              <p:ext uri="{D42A27DB-BD31-4B8C-83A1-F6EECF244321}">
                <p14:modId xmlns:p14="http://schemas.microsoft.com/office/powerpoint/2010/main" val="4080314668"/>
              </p:ext>
            </p:extLst>
          </p:nvPr>
        </p:nvGraphicFramePr>
        <p:xfrm>
          <a:off x="398433" y="3843816"/>
          <a:ext cx="5314108" cy="2006379"/>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09319">
                <a:tc>
                  <a:txBody>
                    <a:bodyPr/>
                    <a:lstStyle/>
                    <a:p>
                      <a:pPr algn="ctr"/>
                      <a:r>
                        <a:rPr lang="en-US" sz="1200" dirty="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dirty="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dirty="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dirty="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extLst>
                  <a:ext uri="{0D108BD9-81ED-4DB2-BD59-A6C34878D82A}">
                    <a16:rowId xmlns:a16="http://schemas.microsoft.com/office/drawing/2014/main" val="3741017008"/>
                  </a:ext>
                </a:extLst>
              </a:tr>
              <a:tr h="311860">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dirty="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9" name="Table Placeholder 3">
            <a:extLst>
              <a:ext uri="{FF2B5EF4-FFF2-40B4-BE49-F238E27FC236}">
                <a16:creationId xmlns:a16="http://schemas.microsoft.com/office/drawing/2014/main" id="{D7083553-258D-4A49-E44F-A6387CA481F0}"/>
              </a:ext>
            </a:extLst>
          </p:cNvPr>
          <p:cNvGraphicFramePr>
            <a:graphicFrameLocks/>
          </p:cNvGraphicFramePr>
          <p:nvPr userDrawn="1">
            <p:extLst>
              <p:ext uri="{D42A27DB-BD31-4B8C-83A1-F6EECF244321}">
                <p14:modId xmlns:p14="http://schemas.microsoft.com/office/powerpoint/2010/main" val="2129321133"/>
              </p:ext>
            </p:extLst>
          </p:nvPr>
        </p:nvGraphicFramePr>
        <p:xfrm>
          <a:off x="5987845" y="3843815"/>
          <a:ext cx="5805721" cy="2006379"/>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09319">
                <a:tc>
                  <a:txBody>
                    <a:bodyPr/>
                    <a:lstStyle/>
                    <a:p>
                      <a:pPr algn="ctr"/>
                      <a:r>
                        <a:rPr lang="en-US" sz="1200" dirty="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tc>
                  <a:txBody>
                    <a:bodyPr/>
                    <a:lstStyle/>
                    <a:p>
                      <a:pPr algn="ctr"/>
                      <a:r>
                        <a:rPr lang="en-US" sz="1200" dirty="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tc>
                  <a:txBody>
                    <a:bodyPr/>
                    <a:lstStyle/>
                    <a:p>
                      <a:pPr algn="ctr"/>
                      <a:r>
                        <a:rPr lang="en-US" sz="1200" dirty="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tc>
                  <a:txBody>
                    <a:bodyPr/>
                    <a:lstStyle/>
                    <a:p>
                      <a:pPr algn="ctr"/>
                      <a:r>
                        <a:rPr lang="en-US" sz="1200" dirty="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741017008"/>
                  </a:ext>
                </a:extLst>
              </a:tr>
              <a:tr h="311860">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200" dirty="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dirty="0">
                          <a:solidFill>
                            <a:srgbClr val="222233"/>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rgbClr val="222233"/>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sp>
        <p:nvSpPr>
          <p:cNvPr id="10" name="Date Placeholder 1">
            <a:extLst>
              <a:ext uri="{FF2B5EF4-FFF2-40B4-BE49-F238E27FC236}">
                <a16:creationId xmlns:a16="http://schemas.microsoft.com/office/drawing/2014/main" id="{B907ECE0-7B7F-2CB0-8C25-CB34B503FAD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024763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5">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826AD5E9-9AB6-4C89-2163-CB950EA541BD}"/>
              </a:ext>
            </a:extLst>
          </p:cNvPr>
          <p:cNvSpPr>
            <a:spLocks noGrp="1"/>
          </p:cNvSpPr>
          <p:nvPr>
            <p:ph type="body" sz="quarter" idx="14" hasCustomPrompt="1"/>
          </p:nvPr>
        </p:nvSpPr>
        <p:spPr>
          <a:xfrm>
            <a:off x="1095268" y="1105319"/>
            <a:ext cx="10634615" cy="1033831"/>
          </a:xfrm>
        </p:spPr>
        <p:txBody>
          <a:bodyPr anchor="t">
            <a:normAutofit/>
          </a:bodyPr>
          <a:lstStyle>
            <a:lvl1pPr>
              <a:lnSpc>
                <a:spcPct val="100000"/>
              </a:lnSpc>
              <a:spcBef>
                <a:spcPts val="0"/>
              </a:spcBef>
              <a:defRPr sz="1600" b="0">
                <a:solidFill>
                  <a:schemeClr val="tx1">
                    <a:lumMod val="85000"/>
                    <a:lumOff val="15000"/>
                  </a:schemeClr>
                </a:solidFill>
                <a:latin typeface="+mj-lt"/>
              </a:defRPr>
            </a:lvl1pPr>
          </a:lstStyle>
          <a:p>
            <a:pPr lvl="0"/>
            <a:r>
              <a:rPr lang="en-US"/>
              <a:t>Text Here</a:t>
            </a:r>
          </a:p>
        </p:txBody>
      </p:sp>
      <p:graphicFrame>
        <p:nvGraphicFramePr>
          <p:cNvPr id="13" name="Table Placeholder 3">
            <a:extLst>
              <a:ext uri="{FF2B5EF4-FFF2-40B4-BE49-F238E27FC236}">
                <a16:creationId xmlns:a16="http://schemas.microsoft.com/office/drawing/2014/main" id="{15627A5E-B839-9BBC-355E-AD6C1F3075BF}"/>
              </a:ext>
            </a:extLst>
          </p:cNvPr>
          <p:cNvGraphicFramePr>
            <a:graphicFrameLocks/>
          </p:cNvGraphicFramePr>
          <p:nvPr userDrawn="1">
            <p:extLst>
              <p:ext uri="{D42A27DB-BD31-4B8C-83A1-F6EECF244321}">
                <p14:modId xmlns:p14="http://schemas.microsoft.com/office/powerpoint/2010/main" val="2231478348"/>
              </p:ext>
            </p:extLst>
          </p:nvPr>
        </p:nvGraphicFramePr>
        <p:xfrm>
          <a:off x="416952" y="2830674"/>
          <a:ext cx="11358096" cy="3047613"/>
        </p:xfrm>
        <a:graphic>
          <a:graphicData uri="http://schemas.openxmlformats.org/drawingml/2006/table">
            <a:tbl>
              <a:tblPr firstRow="1" bandRow="1">
                <a:tableStyleId>{7E9639D4-E3E2-4D34-9284-5A2195B3D0D7}</a:tableStyleId>
              </a:tblPr>
              <a:tblGrid>
                <a:gridCol w="2839524">
                  <a:extLst>
                    <a:ext uri="{9D8B030D-6E8A-4147-A177-3AD203B41FA5}">
                      <a16:colId xmlns:a16="http://schemas.microsoft.com/office/drawing/2014/main" val="130956065"/>
                    </a:ext>
                  </a:extLst>
                </a:gridCol>
                <a:gridCol w="2839524">
                  <a:extLst>
                    <a:ext uri="{9D8B030D-6E8A-4147-A177-3AD203B41FA5}">
                      <a16:colId xmlns:a16="http://schemas.microsoft.com/office/drawing/2014/main" val="2749965458"/>
                    </a:ext>
                  </a:extLst>
                </a:gridCol>
                <a:gridCol w="2839524">
                  <a:extLst>
                    <a:ext uri="{9D8B030D-6E8A-4147-A177-3AD203B41FA5}">
                      <a16:colId xmlns:a16="http://schemas.microsoft.com/office/drawing/2014/main" val="2116711163"/>
                    </a:ext>
                  </a:extLst>
                </a:gridCol>
                <a:gridCol w="2839524">
                  <a:extLst>
                    <a:ext uri="{9D8B030D-6E8A-4147-A177-3AD203B41FA5}">
                      <a16:colId xmlns:a16="http://schemas.microsoft.com/office/drawing/2014/main" val="1186885001"/>
                    </a:ext>
                  </a:extLst>
                </a:gridCol>
              </a:tblGrid>
              <a:tr h="553700">
                <a:tc>
                  <a:txBody>
                    <a:bodyPr/>
                    <a:lstStyle/>
                    <a:p>
                      <a:pPr algn="ctr"/>
                      <a:r>
                        <a:rPr lang="en-US" sz="1600" dirty="0">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dirty="0">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dirty="0">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dirty="0">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extLst>
                  <a:ext uri="{0D108BD9-81ED-4DB2-BD59-A6C34878D82A}">
                    <a16:rowId xmlns:a16="http://schemas.microsoft.com/office/drawing/2014/main" val="3741017008"/>
                  </a:ext>
                </a:extLst>
              </a:tr>
              <a:tr h="458294">
                <a:tc>
                  <a:txBody>
                    <a:bodyPr/>
                    <a:lstStyle/>
                    <a:p>
                      <a:pPr algn="ctr"/>
                      <a:r>
                        <a:rPr lang="en-US" sz="16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485725">
                <a:tc>
                  <a:txBody>
                    <a:bodyPr/>
                    <a:lstStyle/>
                    <a:p>
                      <a:pPr algn="ctr"/>
                      <a:r>
                        <a:rPr lang="en-US" sz="16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532525">
                <a:tc>
                  <a:txBody>
                    <a:bodyPr/>
                    <a:lstStyle/>
                    <a:p>
                      <a:pPr algn="ctr"/>
                      <a:r>
                        <a:rPr lang="en-US" sz="16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472009">
                <a:tc>
                  <a:txBody>
                    <a:bodyPr/>
                    <a:lstStyle/>
                    <a:p>
                      <a:pPr algn="ctr"/>
                      <a:r>
                        <a:rPr lang="en-US" sz="16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545360">
                <a:tc>
                  <a:txBody>
                    <a:bodyPr/>
                    <a:lstStyle/>
                    <a:p>
                      <a:pPr algn="ctr"/>
                      <a:r>
                        <a:rPr lang="en-US" sz="1600" dirty="0">
                          <a:solidFill>
                            <a:schemeClr val="tx1">
                              <a:lumMod val="85000"/>
                              <a:lumOff val="15000"/>
                            </a:schemeClr>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dirty="0">
                          <a:solidFill>
                            <a:schemeClr val="tx1">
                              <a:lumMod val="85000"/>
                              <a:lumOff val="15000"/>
                            </a:schemeClr>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dirty="0">
                          <a:solidFill>
                            <a:schemeClr val="tx1">
                              <a:lumMod val="85000"/>
                              <a:lumOff val="15000"/>
                            </a:schemeClr>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dirty="0">
                          <a:solidFill>
                            <a:schemeClr val="tx1">
                              <a:lumMod val="85000"/>
                              <a:lumOff val="15000"/>
                            </a:schemeClr>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extLst>
                  <a:ext uri="{0D108BD9-81ED-4DB2-BD59-A6C34878D82A}">
                    <a16:rowId xmlns:a16="http://schemas.microsoft.com/office/drawing/2014/main" val="1918266800"/>
                  </a:ext>
                </a:extLst>
              </a:tr>
            </a:tbl>
          </a:graphicData>
        </a:graphic>
      </p:graphicFrame>
      <p:sp>
        <p:nvSpPr>
          <p:cNvPr id="3" name="Date Placeholder 1">
            <a:extLst>
              <a:ext uri="{FF2B5EF4-FFF2-40B4-BE49-F238E27FC236}">
                <a16:creationId xmlns:a16="http://schemas.microsoft.com/office/drawing/2014/main" id="{CD96CB06-2D9B-9E36-399E-118EAF3EF01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673937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5">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826AD5E9-9AB6-4C89-2163-CB950EA541BD}"/>
              </a:ext>
            </a:extLst>
          </p:cNvPr>
          <p:cNvSpPr>
            <a:spLocks noGrp="1"/>
          </p:cNvSpPr>
          <p:nvPr>
            <p:ph type="body" sz="quarter" idx="14" hasCustomPrompt="1"/>
          </p:nvPr>
        </p:nvSpPr>
        <p:spPr>
          <a:xfrm>
            <a:off x="1095268" y="1105319"/>
            <a:ext cx="10634615" cy="1033831"/>
          </a:xfrm>
        </p:spPr>
        <p:txBody>
          <a:bodyPr anchor="t">
            <a:normAutofit/>
          </a:bodyPr>
          <a:lstStyle>
            <a:lvl1pPr>
              <a:lnSpc>
                <a:spcPct val="100000"/>
              </a:lnSpc>
              <a:spcBef>
                <a:spcPts val="0"/>
              </a:spcBef>
              <a:defRPr sz="1600" b="0">
                <a:solidFill>
                  <a:schemeClr val="tx1">
                    <a:lumMod val="85000"/>
                    <a:lumOff val="15000"/>
                  </a:schemeClr>
                </a:solidFill>
                <a:latin typeface="+mj-lt"/>
              </a:defRPr>
            </a:lvl1pPr>
          </a:lstStyle>
          <a:p>
            <a:pPr lvl="0"/>
            <a:r>
              <a:rPr lang="en-US"/>
              <a:t>Text Here</a:t>
            </a:r>
          </a:p>
        </p:txBody>
      </p:sp>
      <p:graphicFrame>
        <p:nvGraphicFramePr>
          <p:cNvPr id="13" name="Table Placeholder 3">
            <a:extLst>
              <a:ext uri="{FF2B5EF4-FFF2-40B4-BE49-F238E27FC236}">
                <a16:creationId xmlns:a16="http://schemas.microsoft.com/office/drawing/2014/main" id="{15627A5E-B839-9BBC-355E-AD6C1F3075BF}"/>
              </a:ext>
            </a:extLst>
          </p:cNvPr>
          <p:cNvGraphicFramePr>
            <a:graphicFrameLocks/>
          </p:cNvGraphicFramePr>
          <p:nvPr userDrawn="1">
            <p:extLst>
              <p:ext uri="{D42A27DB-BD31-4B8C-83A1-F6EECF244321}">
                <p14:modId xmlns:p14="http://schemas.microsoft.com/office/powerpoint/2010/main" val="2725655231"/>
              </p:ext>
            </p:extLst>
          </p:nvPr>
        </p:nvGraphicFramePr>
        <p:xfrm>
          <a:off x="416952" y="2830674"/>
          <a:ext cx="11358096" cy="3047613"/>
        </p:xfrm>
        <a:graphic>
          <a:graphicData uri="http://schemas.openxmlformats.org/drawingml/2006/table">
            <a:tbl>
              <a:tblPr firstRow="1" bandRow="1">
                <a:tableStyleId>{7E9639D4-E3E2-4D34-9284-5A2195B3D0D7}</a:tableStyleId>
              </a:tblPr>
              <a:tblGrid>
                <a:gridCol w="2839524">
                  <a:extLst>
                    <a:ext uri="{9D8B030D-6E8A-4147-A177-3AD203B41FA5}">
                      <a16:colId xmlns:a16="http://schemas.microsoft.com/office/drawing/2014/main" val="130956065"/>
                    </a:ext>
                  </a:extLst>
                </a:gridCol>
                <a:gridCol w="2839524">
                  <a:extLst>
                    <a:ext uri="{9D8B030D-6E8A-4147-A177-3AD203B41FA5}">
                      <a16:colId xmlns:a16="http://schemas.microsoft.com/office/drawing/2014/main" val="2749965458"/>
                    </a:ext>
                  </a:extLst>
                </a:gridCol>
                <a:gridCol w="2839524">
                  <a:extLst>
                    <a:ext uri="{9D8B030D-6E8A-4147-A177-3AD203B41FA5}">
                      <a16:colId xmlns:a16="http://schemas.microsoft.com/office/drawing/2014/main" val="2116711163"/>
                    </a:ext>
                  </a:extLst>
                </a:gridCol>
                <a:gridCol w="2839524">
                  <a:extLst>
                    <a:ext uri="{9D8B030D-6E8A-4147-A177-3AD203B41FA5}">
                      <a16:colId xmlns:a16="http://schemas.microsoft.com/office/drawing/2014/main" val="1186885001"/>
                    </a:ext>
                  </a:extLst>
                </a:gridCol>
              </a:tblGrid>
              <a:tr h="553700">
                <a:tc>
                  <a:txBody>
                    <a:bodyPr/>
                    <a:lstStyle/>
                    <a:p>
                      <a:pPr algn="ctr"/>
                      <a:r>
                        <a:rPr lang="en-US" sz="1600" dirty="0">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tc>
                  <a:txBody>
                    <a:bodyPr/>
                    <a:lstStyle/>
                    <a:p>
                      <a:pPr algn="ctr"/>
                      <a:r>
                        <a:rPr lang="en-US" sz="1600" dirty="0">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tc>
                  <a:txBody>
                    <a:bodyPr/>
                    <a:lstStyle/>
                    <a:p>
                      <a:pPr algn="ctr"/>
                      <a:r>
                        <a:rPr lang="en-US" sz="1600" dirty="0">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tc>
                  <a:txBody>
                    <a:bodyPr/>
                    <a:lstStyle/>
                    <a:p>
                      <a:pPr algn="ctr"/>
                      <a:r>
                        <a:rPr lang="en-US" sz="1600" dirty="0">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22233"/>
                    </a:solidFill>
                  </a:tcPr>
                </a:tc>
                <a:extLst>
                  <a:ext uri="{0D108BD9-81ED-4DB2-BD59-A6C34878D82A}">
                    <a16:rowId xmlns:a16="http://schemas.microsoft.com/office/drawing/2014/main" val="3741017008"/>
                  </a:ext>
                </a:extLst>
              </a:tr>
              <a:tr h="458294">
                <a:tc>
                  <a:txBody>
                    <a:bodyPr/>
                    <a:lstStyle/>
                    <a:p>
                      <a:pPr algn="ctr"/>
                      <a:r>
                        <a:rPr lang="en-US" sz="16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2,500,000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2,200,000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485725">
                <a:tc>
                  <a:txBody>
                    <a:bodyPr/>
                    <a:lstStyle/>
                    <a:p>
                      <a:pPr algn="ctr"/>
                      <a:r>
                        <a:rPr lang="en-US" sz="16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1,200,000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1,400,000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532525">
                <a:tc>
                  <a:txBody>
                    <a:bodyPr/>
                    <a:lstStyle/>
                    <a:p>
                      <a:pPr algn="ctr"/>
                      <a:r>
                        <a:rPr lang="en-US" sz="16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1,000,000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800,000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+25%</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472009">
                <a:tc>
                  <a:txBody>
                    <a:bodyPr/>
                    <a:lstStyle/>
                    <a:p>
                      <a:pPr algn="ctr"/>
                      <a:r>
                        <a:rPr lang="en-US" sz="1600" dirty="0">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40%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36%</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tc>
                  <a:txBody>
                    <a:bodyPr/>
                    <a:lstStyle/>
                    <a:p>
                      <a:pPr algn="ctr"/>
                      <a:r>
                        <a:rPr lang="en-US" sz="1600" dirty="0">
                          <a:latin typeface="Quicksand" panose="02070303000000060000" pitchFamily="18" charset="77"/>
                        </a:rPr>
                        <a:t>+4%</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545360">
                <a:tc>
                  <a:txBody>
                    <a:bodyPr/>
                    <a:lstStyle/>
                    <a:p>
                      <a:pPr algn="ctr"/>
                      <a:r>
                        <a:rPr lang="en-US" sz="1600" dirty="0">
                          <a:solidFill>
                            <a:schemeClr val="bg1"/>
                          </a:solidFill>
                          <a:latin typeface="Quicksand" panose="02070303000000060000" pitchFamily="18" charset="77"/>
                        </a:rPr>
                        <a:t>Row result</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tc>
                  <a:txBody>
                    <a:bodyPr/>
                    <a:lstStyle/>
                    <a:p>
                      <a:pPr algn="ctr"/>
                      <a:r>
                        <a:rPr lang="en-US" sz="1600" dirty="0">
                          <a:solidFill>
                            <a:schemeClr val="bg1"/>
                          </a:solidFill>
                          <a:latin typeface="Quicksand" panose="02070303000000060000" pitchFamily="18" charset="77"/>
                        </a:rPr>
                        <a:t>5,000,000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tc>
                  <a:txBody>
                    <a:bodyPr/>
                    <a:lstStyle/>
                    <a:p>
                      <a:pPr algn="ctr"/>
                      <a:r>
                        <a:rPr lang="en-US" sz="1600" dirty="0">
                          <a:solidFill>
                            <a:schemeClr val="bg1"/>
                          </a:solidFill>
                          <a:latin typeface="Quicksand" panose="02070303000000060000" pitchFamily="18" charset="77"/>
                        </a:rPr>
                        <a:t>4,500,000</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tc>
                  <a:txBody>
                    <a:bodyPr/>
                    <a:lstStyle/>
                    <a:p>
                      <a:pPr algn="ctr"/>
                      <a:r>
                        <a:rPr lang="en-US" sz="1600" dirty="0">
                          <a:solidFill>
                            <a:schemeClr val="bg1"/>
                          </a:solidFill>
                          <a:latin typeface="Quicksand" panose="02070303000000060000" pitchFamily="18" charset="77"/>
                        </a:rPr>
                        <a:t>+11%</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88858B"/>
                    </a:solidFill>
                  </a:tcPr>
                </a:tc>
                <a:extLst>
                  <a:ext uri="{0D108BD9-81ED-4DB2-BD59-A6C34878D82A}">
                    <a16:rowId xmlns:a16="http://schemas.microsoft.com/office/drawing/2014/main" val="1918266800"/>
                  </a:ext>
                </a:extLst>
              </a:tr>
            </a:tbl>
          </a:graphicData>
        </a:graphic>
      </p:graphicFrame>
      <p:sp>
        <p:nvSpPr>
          <p:cNvPr id="3" name="Date Placeholder 1">
            <a:extLst>
              <a:ext uri="{FF2B5EF4-FFF2-40B4-BE49-F238E27FC236}">
                <a16:creationId xmlns:a16="http://schemas.microsoft.com/office/drawing/2014/main" id="{EAD50D74-4BF8-0235-1EE0-ACF35AF5DA9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2646011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5">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sp>
        <p:nvSpPr>
          <p:cNvPr id="2" name="Date Placeholder 1">
            <a:extLst>
              <a:ext uri="{FF2B5EF4-FFF2-40B4-BE49-F238E27FC236}">
                <a16:creationId xmlns:a16="http://schemas.microsoft.com/office/drawing/2014/main" id="{11E0AD5C-A288-647C-63EC-D6DA7AB9EB9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3231778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7">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pic>
        <p:nvPicPr>
          <p:cNvPr id="10" name="Graphic 9">
            <a:extLst>
              <a:ext uri="{FF2B5EF4-FFF2-40B4-BE49-F238E27FC236}">
                <a16:creationId xmlns:a16="http://schemas.microsoft.com/office/drawing/2014/main" id="{B7D1F388-6F8F-470F-C199-6DF89CDEC486}"/>
              </a:ext>
            </a:extLst>
          </p:cNvPr>
          <p:cNvPicPr>
            <a:picLocks noChangeAspect="1"/>
          </p:cNvPicPr>
          <p:nvPr userDrawn="1"/>
        </p:nvPicPr>
        <p:blipFill>
          <a:blip>
            <a:extLst>
              <a:ext uri="{96DAC541-7B7A-43D3-8B79-37D633B846F1}">
                <asvg:svgBlip xmlns:asvg="http://schemas.microsoft.com/office/drawing/2016/SVG/main" r:embed="rId3"/>
              </a:ext>
            </a:extLst>
          </a:blip>
          <a:srcRect l="5787" t="26643" r="5787" b="26643"/>
          <a:stretch/>
        </p:blipFill>
        <p:spPr>
          <a:xfrm>
            <a:off x="3834581" y="928594"/>
            <a:ext cx="4522838" cy="853352"/>
          </a:xfrm>
          <a:prstGeom prst="rect">
            <a:avLst/>
          </a:prstGeom>
        </p:spPr>
      </p:pic>
      <p:sp>
        <p:nvSpPr>
          <p:cNvPr id="2" name="Date Placeholder 1">
            <a:extLst>
              <a:ext uri="{FF2B5EF4-FFF2-40B4-BE49-F238E27FC236}">
                <a16:creationId xmlns:a16="http://schemas.microsoft.com/office/drawing/2014/main" id="{2F2E59C4-98F9-824B-1C7E-F73C00F7BAD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58850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31DE3-B82E-C45E-60B9-5A20FB798F43}"/>
              </a:ext>
            </a:extLst>
          </p:cNvPr>
          <p:cNvSpPr>
            <a:spLocks noGrp="1"/>
          </p:cNvSpPr>
          <p:nvPr>
            <p:ph type="title"/>
          </p:nvPr>
        </p:nvSpPr>
        <p:spPr>
          <a:xfrm>
            <a:off x="256038" y="1053297"/>
            <a:ext cx="4543532" cy="2451903"/>
          </a:xfrm>
        </p:spPr>
        <p:txBody>
          <a:bodyPr anchor="b">
            <a:normAutofit/>
          </a:bodyPr>
          <a:lstStyle>
            <a:lvl1pPr>
              <a:defRPr sz="4000"/>
            </a:lvl1pPr>
          </a:lstStyle>
          <a:p>
            <a:r>
              <a:rPr lang="en-GB"/>
              <a:t>Click to edit Master title style</a:t>
            </a:r>
            <a:endParaRPr lang="en-US"/>
          </a:p>
        </p:txBody>
      </p:sp>
      <p:sp>
        <p:nvSpPr>
          <p:cNvPr id="7" name="Date Placeholder 1">
            <a:extLst>
              <a:ext uri="{FF2B5EF4-FFF2-40B4-BE49-F238E27FC236}">
                <a16:creationId xmlns:a16="http://schemas.microsoft.com/office/drawing/2014/main" id="{0CA4D6C0-8473-EA98-6987-FBC73FC12AF4}"/>
              </a:ext>
            </a:extLst>
          </p:cNvPr>
          <p:cNvSpPr>
            <a:spLocks noGrp="1"/>
          </p:cNvSpPr>
          <p:nvPr>
            <p:ph type="dt" sz="half" idx="10"/>
          </p:nvPr>
        </p:nvSpPr>
        <p:spPr>
          <a:xfrm>
            <a:off x="9588909" y="6422539"/>
            <a:ext cx="2372360" cy="228600"/>
          </a:xfrm>
          <a:prstGeom prst="rect">
            <a:avLst/>
          </a:prstGeom>
        </p:spPr>
        <p:txBody>
          <a:bodyPr anchor="ctr"/>
          <a:lstStyle>
            <a:lvl1pPr>
              <a:defRPr sz="1200">
                <a:solidFill>
                  <a:schemeClr val="bg1"/>
                </a:solidFill>
              </a:defRPr>
            </a:lvl1pPr>
          </a:lstStyle>
          <a:p>
            <a:fld id="{896998E5-2466-48A1-884A-29AA3E8C2B0E}" type="datetime4">
              <a:rPr lang="en-US" smtClean="0"/>
              <a:t>April 8, 2026</a:t>
            </a:fld>
            <a:endParaRPr lang="en-US" dirty="0"/>
          </a:p>
        </p:txBody>
      </p:sp>
      <p:sp>
        <p:nvSpPr>
          <p:cNvPr id="39" name="Text Placeholder 2">
            <a:extLst>
              <a:ext uri="{FF2B5EF4-FFF2-40B4-BE49-F238E27FC236}">
                <a16:creationId xmlns:a16="http://schemas.microsoft.com/office/drawing/2014/main" id="{B234DA16-58F2-3AD8-B6B9-CB6A9062E27D}"/>
              </a:ext>
            </a:extLst>
          </p:cNvPr>
          <p:cNvSpPr>
            <a:spLocks noGrp="1"/>
          </p:cNvSpPr>
          <p:nvPr>
            <p:ph type="body" idx="1" hasCustomPrompt="1"/>
          </p:nvPr>
        </p:nvSpPr>
        <p:spPr>
          <a:xfrm>
            <a:off x="279188" y="3681199"/>
            <a:ext cx="4528291" cy="558799"/>
          </a:xfrm>
        </p:spPr>
        <p:txBody>
          <a:bodyPr anchor="ctr">
            <a:normAutofit/>
          </a:bodyPr>
          <a:lstStyle>
            <a:lvl1pPr marL="0" indent="0">
              <a:lnSpc>
                <a:spcPct val="100000"/>
              </a:lnSpc>
              <a:spcBef>
                <a:spcPts val="0"/>
              </a:spcBef>
              <a:buNone/>
              <a:defRPr sz="2000" b="1">
                <a:solidFill>
                  <a:srgbClr val="6680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add Sub Headline</a:t>
            </a:r>
          </a:p>
        </p:txBody>
      </p:sp>
      <p:sp>
        <p:nvSpPr>
          <p:cNvPr id="40" name="Text Placeholder 29">
            <a:extLst>
              <a:ext uri="{FF2B5EF4-FFF2-40B4-BE49-F238E27FC236}">
                <a16:creationId xmlns:a16="http://schemas.microsoft.com/office/drawing/2014/main" id="{2A8EDB84-0A65-30B6-7233-C1800238786B}"/>
              </a:ext>
            </a:extLst>
          </p:cNvPr>
          <p:cNvSpPr>
            <a:spLocks noGrp="1"/>
          </p:cNvSpPr>
          <p:nvPr>
            <p:ph type="body" sz="quarter" idx="14" hasCustomPrompt="1"/>
          </p:nvPr>
        </p:nvSpPr>
        <p:spPr>
          <a:xfrm>
            <a:off x="279188" y="4414684"/>
            <a:ext cx="5100531" cy="2003896"/>
          </a:xfrm>
        </p:spPr>
        <p:txBody>
          <a:bodyPr anchor="t">
            <a:normAutofit/>
          </a:bodyPr>
          <a:lstStyle>
            <a:lvl1pP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3" name="Rectangle 2">
            <a:extLst>
              <a:ext uri="{FF2B5EF4-FFF2-40B4-BE49-F238E27FC236}">
                <a16:creationId xmlns:a16="http://schemas.microsoft.com/office/drawing/2014/main" id="{98437B34-0C8E-9F9B-1EE9-F268EC67DC11}"/>
              </a:ext>
            </a:extLst>
          </p:cNvPr>
          <p:cNvSpPr/>
          <p:nvPr userDrawn="1"/>
        </p:nvSpPr>
        <p:spPr>
          <a:xfrm>
            <a:off x="9006348" y="0"/>
            <a:ext cx="3185652"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12">
            <a:extLst>
              <a:ext uri="{FF2B5EF4-FFF2-40B4-BE49-F238E27FC236}">
                <a16:creationId xmlns:a16="http://schemas.microsoft.com/office/drawing/2014/main" id="{6305312A-0436-7089-F128-24EB5817FE51}"/>
              </a:ext>
            </a:extLst>
          </p:cNvPr>
          <p:cNvSpPr>
            <a:spLocks noGrp="1"/>
          </p:cNvSpPr>
          <p:nvPr>
            <p:ph type="pic" sz="quarter" idx="15"/>
          </p:nvPr>
        </p:nvSpPr>
        <p:spPr>
          <a:xfrm>
            <a:off x="5978012" y="1053297"/>
            <a:ext cx="5751871" cy="4879651"/>
          </a:xfrm>
          <a:custGeom>
            <a:avLst/>
            <a:gdLst>
              <a:gd name="connsiteX0" fmla="*/ 196564 w 5988732"/>
              <a:gd name="connsiteY0" fmla="*/ 0 h 4709249"/>
              <a:gd name="connsiteX1" fmla="*/ 5792168 w 5988732"/>
              <a:gd name="connsiteY1" fmla="*/ 0 h 4709249"/>
              <a:gd name="connsiteX2" fmla="*/ 5988732 w 5988732"/>
              <a:gd name="connsiteY2" fmla="*/ 196564 h 4709249"/>
              <a:gd name="connsiteX3" fmla="*/ 5988732 w 5988732"/>
              <a:gd name="connsiteY3" fmla="*/ 4512685 h 4709249"/>
              <a:gd name="connsiteX4" fmla="*/ 5792168 w 5988732"/>
              <a:gd name="connsiteY4" fmla="*/ 4709249 h 4709249"/>
              <a:gd name="connsiteX5" fmla="*/ 196564 w 5988732"/>
              <a:gd name="connsiteY5" fmla="*/ 4709249 h 4709249"/>
              <a:gd name="connsiteX6" fmla="*/ 0 w 5988732"/>
              <a:gd name="connsiteY6" fmla="*/ 4512685 h 4709249"/>
              <a:gd name="connsiteX7" fmla="*/ 0 w 5988732"/>
              <a:gd name="connsiteY7" fmla="*/ 196564 h 4709249"/>
              <a:gd name="connsiteX8" fmla="*/ 196564 w 5988732"/>
              <a:gd name="connsiteY8" fmla="*/ 0 h 470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88732" h="4709249">
                <a:moveTo>
                  <a:pt x="196564" y="0"/>
                </a:moveTo>
                <a:lnTo>
                  <a:pt x="5792168" y="0"/>
                </a:lnTo>
                <a:cubicBezTo>
                  <a:pt x="5900727" y="0"/>
                  <a:pt x="5988732" y="88005"/>
                  <a:pt x="5988732" y="196564"/>
                </a:cubicBezTo>
                <a:lnTo>
                  <a:pt x="5988732" y="4512685"/>
                </a:lnTo>
                <a:cubicBezTo>
                  <a:pt x="5988732" y="4621244"/>
                  <a:pt x="5900727" y="4709249"/>
                  <a:pt x="5792168" y="4709249"/>
                </a:cubicBezTo>
                <a:lnTo>
                  <a:pt x="196564" y="4709249"/>
                </a:lnTo>
                <a:cubicBezTo>
                  <a:pt x="88005" y="4709249"/>
                  <a:pt x="0" y="4621244"/>
                  <a:pt x="0" y="4512685"/>
                </a:cubicBezTo>
                <a:lnTo>
                  <a:pt x="0" y="196564"/>
                </a:lnTo>
                <a:cubicBezTo>
                  <a:pt x="0" y="88005"/>
                  <a:pt x="88005" y="0"/>
                  <a:pt x="196564" y="0"/>
                </a:cubicBezTo>
                <a:close/>
              </a:path>
            </a:pathLst>
          </a:custGeom>
        </p:spPr>
        <p:txBody>
          <a:bodyPr wrap="square">
            <a:noAutofit/>
          </a:bodyPr>
          <a:lstStyle/>
          <a:p>
            <a:endParaRPr lang="en-IN" dirty="0"/>
          </a:p>
        </p:txBody>
      </p:sp>
      <p:pic>
        <p:nvPicPr>
          <p:cNvPr id="5" name="Picture 4" descr="A black and blue symbol&#10;&#10;AI-generated content may be incorrect.">
            <a:extLst>
              <a:ext uri="{FF2B5EF4-FFF2-40B4-BE49-F238E27FC236}">
                <a16:creationId xmlns:a16="http://schemas.microsoft.com/office/drawing/2014/main" id="{57374AD2-F53B-5A44-B6B2-7401529F4914}"/>
              </a:ext>
            </a:extLst>
          </p:cNvPr>
          <p:cNvPicPr>
            <a:picLocks noChangeAspect="1"/>
          </p:cNvPicPr>
          <p:nvPr userDrawn="1"/>
        </p:nvPicPr>
        <p:blipFill>
          <a:blip r:embed="rId2"/>
          <a:stretch>
            <a:fillRect/>
          </a:stretch>
        </p:blipFill>
        <p:spPr>
          <a:xfrm>
            <a:off x="371789" y="439420"/>
            <a:ext cx="553782" cy="489174"/>
          </a:xfrm>
          <a:prstGeom prst="rect">
            <a:avLst/>
          </a:prstGeom>
        </p:spPr>
      </p:pic>
    </p:spTree>
    <p:extLst>
      <p:ext uri="{BB962C8B-B14F-4D97-AF65-F5344CB8AC3E}">
        <p14:creationId xmlns:p14="http://schemas.microsoft.com/office/powerpoint/2010/main" val="2704634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7">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stretch>
            <a:fillRect/>
          </a:stretch>
        </p:blipFill>
        <p:spPr>
          <a:xfrm>
            <a:off x="371789" y="439420"/>
            <a:ext cx="553782" cy="489174"/>
          </a:xfrm>
          <a:prstGeom prst="rect">
            <a:avLst/>
          </a:prstGeom>
        </p:spPr>
      </p:pic>
      <p:cxnSp>
        <p:nvCxnSpPr>
          <p:cNvPr id="2" name="Straight Connector 1">
            <a:extLst>
              <a:ext uri="{FF2B5EF4-FFF2-40B4-BE49-F238E27FC236}">
                <a16:creationId xmlns:a16="http://schemas.microsoft.com/office/drawing/2014/main" id="{626D643A-E982-BF4E-EA7B-B5AAEAA6EC24}"/>
              </a:ext>
            </a:extLst>
          </p:cNvPr>
          <p:cNvCxnSpPr/>
          <p:nvPr userDrawn="1"/>
        </p:nvCxnSpPr>
        <p:spPr>
          <a:xfrm>
            <a:off x="694481" y="3969291"/>
            <a:ext cx="10718157" cy="0"/>
          </a:xfrm>
          <a:prstGeom prst="line">
            <a:avLst/>
          </a:prstGeom>
          <a:ln w="6350">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3" name="Text Placeholder 29">
            <a:extLst>
              <a:ext uri="{FF2B5EF4-FFF2-40B4-BE49-F238E27FC236}">
                <a16:creationId xmlns:a16="http://schemas.microsoft.com/office/drawing/2014/main" id="{A9FD5F3D-1B91-4B9D-486C-1CE41DF46934}"/>
              </a:ext>
            </a:extLst>
          </p:cNvPr>
          <p:cNvSpPr>
            <a:spLocks noGrp="1"/>
          </p:cNvSpPr>
          <p:nvPr>
            <p:ph type="body" sz="quarter" idx="14" hasCustomPrompt="1"/>
          </p:nvPr>
        </p:nvSpPr>
        <p:spPr>
          <a:xfrm>
            <a:off x="694481" y="4180902"/>
            <a:ext cx="10718156" cy="637761"/>
          </a:xfrm>
        </p:spPr>
        <p:txBody>
          <a:bodyPr anchor="ctr">
            <a:normAutofit/>
          </a:bodyPr>
          <a:lstStyle>
            <a:lvl1pPr algn="ct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4" name="Text Placeholder 29">
            <a:extLst>
              <a:ext uri="{FF2B5EF4-FFF2-40B4-BE49-F238E27FC236}">
                <a16:creationId xmlns:a16="http://schemas.microsoft.com/office/drawing/2014/main" id="{8511C043-6EDE-8BD1-EB29-FE486BC94A5F}"/>
              </a:ext>
            </a:extLst>
          </p:cNvPr>
          <p:cNvSpPr>
            <a:spLocks noGrp="1"/>
          </p:cNvSpPr>
          <p:nvPr>
            <p:ph type="body" sz="quarter" idx="15" hasCustomPrompt="1"/>
          </p:nvPr>
        </p:nvSpPr>
        <p:spPr>
          <a:xfrm>
            <a:off x="694481" y="3160027"/>
            <a:ext cx="10718156" cy="637761"/>
          </a:xfrm>
        </p:spPr>
        <p:txBody>
          <a:bodyPr anchor="ctr">
            <a:normAutofit/>
          </a:bodyPr>
          <a:lstStyle>
            <a:lvl1pPr algn="ctr">
              <a:lnSpc>
                <a:spcPct val="100000"/>
              </a:lnSpc>
              <a:spcBef>
                <a:spcPts val="0"/>
              </a:spcBef>
              <a:defRPr sz="1600" b="0">
                <a:solidFill>
                  <a:schemeClr val="tx1">
                    <a:lumMod val="75000"/>
                    <a:lumOff val="25000"/>
                  </a:schemeClr>
                </a:solidFill>
                <a:latin typeface="+mn-lt"/>
              </a:defRPr>
            </a:lvl1pPr>
          </a:lstStyle>
          <a:p>
            <a:pPr lvl="0"/>
            <a:r>
              <a:rPr lang="en-US"/>
              <a:t>Text Here</a:t>
            </a:r>
          </a:p>
        </p:txBody>
      </p:sp>
      <p:sp>
        <p:nvSpPr>
          <p:cNvPr id="9" name="Text Placeholder 29">
            <a:extLst>
              <a:ext uri="{FF2B5EF4-FFF2-40B4-BE49-F238E27FC236}">
                <a16:creationId xmlns:a16="http://schemas.microsoft.com/office/drawing/2014/main" id="{513F1507-5C4A-5436-F7C4-0ABF111CA207}"/>
              </a:ext>
            </a:extLst>
          </p:cNvPr>
          <p:cNvSpPr>
            <a:spLocks noGrp="1"/>
          </p:cNvSpPr>
          <p:nvPr>
            <p:ph type="body" sz="quarter" idx="16" hasCustomPrompt="1"/>
          </p:nvPr>
        </p:nvSpPr>
        <p:spPr>
          <a:xfrm>
            <a:off x="694481" y="4984573"/>
            <a:ext cx="10718156" cy="426090"/>
          </a:xfrm>
        </p:spPr>
        <p:txBody>
          <a:bodyPr anchor="ctr">
            <a:normAutofit/>
          </a:bodyPr>
          <a:lstStyle>
            <a:lvl1pPr algn="ctr">
              <a:lnSpc>
                <a:spcPct val="100000"/>
              </a:lnSpc>
              <a:spcBef>
                <a:spcPts val="0"/>
              </a:spcBef>
              <a:defRPr sz="1600" b="1">
                <a:solidFill>
                  <a:srgbClr val="5847FC"/>
                </a:solidFill>
                <a:latin typeface="+mn-lt"/>
              </a:defRPr>
            </a:lvl1pPr>
          </a:lstStyle>
          <a:p>
            <a:pPr lvl="0"/>
            <a:r>
              <a:rPr lang="en-US"/>
              <a:t>Text Here</a:t>
            </a:r>
          </a:p>
        </p:txBody>
      </p:sp>
      <p:pic>
        <p:nvPicPr>
          <p:cNvPr id="10" name="Graphic 9">
            <a:extLst>
              <a:ext uri="{FF2B5EF4-FFF2-40B4-BE49-F238E27FC236}">
                <a16:creationId xmlns:a16="http://schemas.microsoft.com/office/drawing/2014/main" id="{B7D1F388-6F8F-470F-C199-6DF89CDEC486}"/>
              </a:ext>
            </a:extLst>
          </p:cNvPr>
          <p:cNvPicPr>
            <a:picLocks noChangeAspect="1"/>
          </p:cNvPicPr>
          <p:nvPr userDrawn="1"/>
        </p:nvPicPr>
        <p:blipFill>
          <a:blip>
            <a:extLst>
              <a:ext uri="{96DAC541-7B7A-43D3-8B79-37D633B846F1}">
                <asvg:svgBlip xmlns:asvg="http://schemas.microsoft.com/office/drawing/2016/SVG/main" r:embed="rId4"/>
              </a:ext>
            </a:extLst>
          </a:blip>
          <a:srcRect l="5787" t="26643" r="5787" b="26643"/>
          <a:stretch/>
        </p:blipFill>
        <p:spPr>
          <a:xfrm>
            <a:off x="3834581" y="1983562"/>
            <a:ext cx="4522838" cy="853352"/>
          </a:xfrm>
          <a:prstGeom prst="rect">
            <a:avLst/>
          </a:prstGeom>
        </p:spPr>
      </p:pic>
      <p:sp>
        <p:nvSpPr>
          <p:cNvPr id="5" name="Date Placeholder 1">
            <a:extLst>
              <a:ext uri="{FF2B5EF4-FFF2-40B4-BE49-F238E27FC236}">
                <a16:creationId xmlns:a16="http://schemas.microsoft.com/office/drawing/2014/main" id="{84A3C282-D08F-4666-9910-9775E057A06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0478616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ller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6EAC7-FE23-02F9-DDE3-C26F45D25156}"/>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2"/>
          <a:stretch>
            <a:fillRect/>
          </a:stretch>
        </p:blipFill>
        <p:spPr>
          <a:xfrm>
            <a:off x="371789" y="439420"/>
            <a:ext cx="553782" cy="489174"/>
          </a:xfrm>
          <a:prstGeom prst="rect">
            <a:avLst/>
          </a:prstGeom>
        </p:spPr>
      </p:pic>
      <p:pic>
        <p:nvPicPr>
          <p:cNvPr id="11" name="Graphic 10">
            <a:extLst>
              <a:ext uri="{FF2B5EF4-FFF2-40B4-BE49-F238E27FC236}">
                <a16:creationId xmlns:a16="http://schemas.microsoft.com/office/drawing/2014/main" id="{053CADF1-46E7-C694-DB74-8A3B7F440A83}"/>
              </a:ext>
            </a:extLst>
          </p:cNvPr>
          <p:cNvPicPr>
            <a:picLocks noChangeAspect="1"/>
          </p:cNvPicPr>
          <p:nvPr userDrawn="1"/>
        </p:nvPicPr>
        <p:blipFill>
          <a:blip>
            <a:alphaModFix amt="61000"/>
            <a:extLst>
              <a:ext uri="{96DAC541-7B7A-43D3-8B79-37D633B846F1}">
                <asvg:svgBlip xmlns:asvg="http://schemas.microsoft.com/office/drawing/2016/SVG/main" r:embed="rId3"/>
              </a:ext>
            </a:extLst>
          </a:blip>
          <a:srcRect l="36883" t="30593" r="29588" b="36589"/>
          <a:stretch/>
        </p:blipFill>
        <p:spPr>
          <a:xfrm>
            <a:off x="0" y="829339"/>
            <a:ext cx="6431280" cy="6028661"/>
          </a:xfrm>
          <a:prstGeom prst="rect">
            <a:avLst/>
          </a:prstGeom>
        </p:spPr>
      </p:pic>
      <p:sp>
        <p:nvSpPr>
          <p:cNvPr id="2" name="Date Placeholder 1">
            <a:extLst>
              <a:ext uri="{FF2B5EF4-FFF2-40B4-BE49-F238E27FC236}">
                <a16:creationId xmlns:a16="http://schemas.microsoft.com/office/drawing/2014/main" id="{ED043BD0-E0A1-5F53-B092-01D163DB753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8319071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ill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6EAC7-FE23-02F9-DDE3-C26F45D25156}"/>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 Placeholder 29">
            <a:extLst>
              <a:ext uri="{FF2B5EF4-FFF2-40B4-BE49-F238E27FC236}">
                <a16:creationId xmlns:a16="http://schemas.microsoft.com/office/drawing/2014/main" id="{277656F7-2D97-F7B5-3FE6-4326FEE170C4}"/>
              </a:ext>
            </a:extLst>
          </p:cNvPr>
          <p:cNvSpPr>
            <a:spLocks noGrp="1"/>
          </p:cNvSpPr>
          <p:nvPr>
            <p:ph type="body" sz="quarter" idx="14" hasCustomPrompt="1"/>
          </p:nvPr>
        </p:nvSpPr>
        <p:spPr>
          <a:xfrm>
            <a:off x="544010" y="1990846"/>
            <a:ext cx="5185459" cy="4236334"/>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3" name="Title 1">
            <a:extLst>
              <a:ext uri="{FF2B5EF4-FFF2-40B4-BE49-F238E27FC236}">
                <a16:creationId xmlns:a16="http://schemas.microsoft.com/office/drawing/2014/main" id="{9E4AEAAC-89AF-1EFF-3DE5-8A1CA6FBEE46}"/>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sp>
        <p:nvSpPr>
          <p:cNvPr id="4" name="Picture Placeholder 12">
            <a:extLst>
              <a:ext uri="{FF2B5EF4-FFF2-40B4-BE49-F238E27FC236}">
                <a16:creationId xmlns:a16="http://schemas.microsoft.com/office/drawing/2014/main" id="{5247525B-D512-687E-94D2-2D6E3358D426}"/>
              </a:ext>
            </a:extLst>
          </p:cNvPr>
          <p:cNvSpPr>
            <a:spLocks noGrp="1"/>
          </p:cNvSpPr>
          <p:nvPr>
            <p:ph type="pic" sz="quarter" idx="15"/>
          </p:nvPr>
        </p:nvSpPr>
        <p:spPr>
          <a:xfrm>
            <a:off x="6462533" y="1223699"/>
            <a:ext cx="4857508" cy="4857971"/>
          </a:xfrm>
          <a:prstGeom prst="ellipse">
            <a:avLst/>
          </a:prstGeom>
          <a:ln w="19050">
            <a:solidFill>
              <a:srgbClr val="57BAE5"/>
            </a:solidFill>
          </a:ln>
        </p:spPr>
        <p:txBody>
          <a:bodyPr wrap="square">
            <a:noAutofit/>
          </a:bodyPr>
          <a:lstStyle/>
          <a:p>
            <a:endParaRPr lang="en-IN" dirty="0"/>
          </a:p>
        </p:txBody>
      </p:sp>
      <p:pic>
        <p:nvPicPr>
          <p:cNvPr id="9" name="Picture 8" descr="A black and blue symbol&#10;&#10;AI-generated content may be incorrect.">
            <a:extLst>
              <a:ext uri="{FF2B5EF4-FFF2-40B4-BE49-F238E27FC236}">
                <a16:creationId xmlns:a16="http://schemas.microsoft.com/office/drawing/2014/main" id="{82324CA3-4A82-FC49-55AC-D539BCFC575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6" name="Date Placeholder 1">
            <a:extLst>
              <a:ext uri="{FF2B5EF4-FFF2-40B4-BE49-F238E27FC236}">
                <a16:creationId xmlns:a16="http://schemas.microsoft.com/office/drawing/2014/main" id="{A4CF8EFA-ED3D-41DF-F08B-EEAB78173C2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827885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Version 1">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dirty="0"/>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a:stretch>
            <a:fillRect/>
          </a:stretch>
        </p:blipFill>
        <p:spPr>
          <a:xfrm>
            <a:off x="4616193" y="668405"/>
            <a:ext cx="2959614" cy="490186"/>
          </a:xfrm>
          <a:prstGeom prst="rect">
            <a:avLst/>
          </a:prstGeom>
        </p:spPr>
      </p:pic>
      <p:sp>
        <p:nvSpPr>
          <p:cNvPr id="2" name="Date Placeholder 1">
            <a:extLst>
              <a:ext uri="{FF2B5EF4-FFF2-40B4-BE49-F238E27FC236}">
                <a16:creationId xmlns:a16="http://schemas.microsoft.com/office/drawing/2014/main" id="{18540065-51D2-0D8D-DABB-7F8805184A2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491159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Fill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96EAC7-FE23-02F9-DDE3-C26F45D25156}"/>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9E4AEAAC-89AF-1EFF-3DE5-8A1CA6FBEE46}"/>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9" name="Picture 8" descr="A black and blue symbol&#10;&#10;AI-generated content may be incorrect.">
            <a:extLst>
              <a:ext uri="{FF2B5EF4-FFF2-40B4-BE49-F238E27FC236}">
                <a16:creationId xmlns:a16="http://schemas.microsoft.com/office/drawing/2014/main" id="{82324CA3-4A82-FC49-55AC-D539BCFC575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2" name="Date Placeholder 1">
            <a:extLst>
              <a:ext uri="{FF2B5EF4-FFF2-40B4-BE49-F238E27FC236}">
                <a16:creationId xmlns:a16="http://schemas.microsoft.com/office/drawing/2014/main" id="{15F7220F-C8F8-1555-29BD-B3F03E6899A0}"/>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3921511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ller 3">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EB9640C5-15F3-262A-D463-46CA65DA068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Picture Placeholder 12">
            <a:extLst>
              <a:ext uri="{FF2B5EF4-FFF2-40B4-BE49-F238E27FC236}">
                <a16:creationId xmlns:a16="http://schemas.microsoft.com/office/drawing/2014/main" id="{9CAC1756-21EC-7017-300D-AB814263698D}"/>
              </a:ext>
            </a:extLst>
          </p:cNvPr>
          <p:cNvSpPr>
            <a:spLocks noGrp="1"/>
          </p:cNvSpPr>
          <p:nvPr>
            <p:ph type="pic" sz="quarter" idx="15"/>
          </p:nvPr>
        </p:nvSpPr>
        <p:spPr>
          <a:xfrm>
            <a:off x="733065" y="1223699"/>
            <a:ext cx="4857508" cy="4857971"/>
          </a:xfrm>
          <a:prstGeom prst="ellipse">
            <a:avLst/>
          </a:prstGeom>
          <a:ln w="19050">
            <a:solidFill>
              <a:srgbClr val="57BAE5"/>
            </a:solidFill>
          </a:ln>
        </p:spPr>
        <p:txBody>
          <a:bodyPr wrap="square">
            <a:noAutofit/>
          </a:bodyPr>
          <a:lstStyle/>
          <a:p>
            <a:endParaRPr lang="en-IN" dirty="0"/>
          </a:p>
        </p:txBody>
      </p:sp>
      <p:sp>
        <p:nvSpPr>
          <p:cNvPr id="4" name="Text Placeholder 29">
            <a:extLst>
              <a:ext uri="{FF2B5EF4-FFF2-40B4-BE49-F238E27FC236}">
                <a16:creationId xmlns:a16="http://schemas.microsoft.com/office/drawing/2014/main" id="{85D12722-6C6F-0747-D290-20AE47EAD14E}"/>
              </a:ext>
            </a:extLst>
          </p:cNvPr>
          <p:cNvSpPr>
            <a:spLocks noGrp="1"/>
          </p:cNvSpPr>
          <p:nvPr>
            <p:ph type="body" sz="quarter" idx="14" hasCustomPrompt="1"/>
          </p:nvPr>
        </p:nvSpPr>
        <p:spPr>
          <a:xfrm>
            <a:off x="6096000" y="3429000"/>
            <a:ext cx="5467109" cy="2652670"/>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pic>
        <p:nvPicPr>
          <p:cNvPr id="6" name="Picture 5" descr="A black and blue symbol&#10;&#10;AI-generated content may be incorrect.">
            <a:extLst>
              <a:ext uri="{FF2B5EF4-FFF2-40B4-BE49-F238E27FC236}">
                <a16:creationId xmlns:a16="http://schemas.microsoft.com/office/drawing/2014/main" id="{136D83D7-5E87-342E-AE64-1F0F01644888}"/>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5" name="Date Placeholder 1">
            <a:extLst>
              <a:ext uri="{FF2B5EF4-FFF2-40B4-BE49-F238E27FC236}">
                <a16:creationId xmlns:a16="http://schemas.microsoft.com/office/drawing/2014/main" id="{4F99488A-7AF9-2620-C5A9-F2F917D1226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871974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ller 4">
    <p:spTree>
      <p:nvGrpSpPr>
        <p:cNvPr id="1" name=""/>
        <p:cNvGrpSpPr/>
        <p:nvPr/>
      </p:nvGrpSpPr>
      <p:grpSpPr>
        <a:xfrm>
          <a:off x="0" y="0"/>
          <a:ext cx="0" cy="0"/>
          <a:chOff x="0" y="0"/>
          <a:chExt cx="0" cy="0"/>
        </a:xfrm>
      </p:grpSpPr>
      <p:sp>
        <p:nvSpPr>
          <p:cNvPr id="7" name="Date Placeholder 1">
            <a:extLst>
              <a:ext uri="{FF2B5EF4-FFF2-40B4-BE49-F238E27FC236}">
                <a16:creationId xmlns:a16="http://schemas.microsoft.com/office/drawing/2014/main" id="{0CA4D6C0-8473-EA98-6987-FBC73FC12AF4}"/>
              </a:ext>
            </a:extLst>
          </p:cNvPr>
          <p:cNvSpPr>
            <a:spLocks noGrp="1"/>
          </p:cNvSpPr>
          <p:nvPr>
            <p:ph type="dt" sz="half" idx="10"/>
          </p:nvPr>
        </p:nvSpPr>
        <p:spPr>
          <a:xfrm>
            <a:off x="9588909" y="6422539"/>
            <a:ext cx="2372360" cy="228600"/>
          </a:xfrm>
          <a:prstGeom prst="rect">
            <a:avLst/>
          </a:prstGeom>
        </p:spPr>
        <p:txBody>
          <a:bodyPr anchor="ctr"/>
          <a:lstStyle>
            <a:lvl1pPr>
              <a:defRPr sz="1200">
                <a:solidFill>
                  <a:schemeClr val="bg1"/>
                </a:solidFill>
              </a:defRPr>
            </a:lvl1pPr>
          </a:lstStyle>
          <a:p>
            <a:fld id="{B2ED5264-F590-4DBE-9288-D6591EA4914B}" type="datetime4">
              <a:rPr lang="en-US" smtClean="0"/>
              <a:t>April 8, 2026</a:t>
            </a:fld>
            <a:endParaRPr lang="en-US" dirty="0"/>
          </a:p>
        </p:txBody>
      </p:sp>
      <p:pic>
        <p:nvPicPr>
          <p:cNvPr id="2" name="Picture 1" descr="A group of people using devices&#10;&#10;AI-generated content may be incorrect.">
            <a:extLst>
              <a:ext uri="{FF2B5EF4-FFF2-40B4-BE49-F238E27FC236}">
                <a16:creationId xmlns:a16="http://schemas.microsoft.com/office/drawing/2014/main" id="{D372D4AF-930A-2651-685E-22F62489541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contrast="-70000"/>
                    </a14:imgEffect>
                  </a14:imgLayer>
                </a14:imgProps>
              </a:ext>
            </a:extLst>
          </a:blip>
          <a:stretch>
            <a:fillRect/>
          </a:stretch>
        </p:blipFill>
        <p:spPr>
          <a:xfrm>
            <a:off x="371789" y="439420"/>
            <a:ext cx="553782" cy="489174"/>
          </a:xfrm>
          <a:prstGeom prst="rect">
            <a:avLst/>
          </a:prstGeom>
        </p:spPr>
      </p:pic>
      <p:sp>
        <p:nvSpPr>
          <p:cNvPr id="3" name="Text Placeholder 29">
            <a:extLst>
              <a:ext uri="{FF2B5EF4-FFF2-40B4-BE49-F238E27FC236}">
                <a16:creationId xmlns:a16="http://schemas.microsoft.com/office/drawing/2014/main" id="{490D8217-77F2-8293-4A38-B12A31FB9CAF}"/>
              </a:ext>
            </a:extLst>
          </p:cNvPr>
          <p:cNvSpPr>
            <a:spLocks noGrp="1"/>
          </p:cNvSpPr>
          <p:nvPr>
            <p:ph type="body" sz="quarter" idx="14" hasCustomPrompt="1"/>
          </p:nvPr>
        </p:nvSpPr>
        <p:spPr>
          <a:xfrm>
            <a:off x="925571" y="1276109"/>
            <a:ext cx="3681153" cy="2393066"/>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Tree>
    <p:extLst>
      <p:ext uri="{BB962C8B-B14F-4D97-AF65-F5344CB8AC3E}">
        <p14:creationId xmlns:p14="http://schemas.microsoft.com/office/powerpoint/2010/main" val="730807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Filler 4">
    <p:spTree>
      <p:nvGrpSpPr>
        <p:cNvPr id="1" name=""/>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F7499D19-30FE-4F24-5682-0386AE0D53B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contrast="-70000"/>
                    </a14:imgEffect>
                  </a14:imgLayer>
                </a14:imgProps>
              </a:ext>
            </a:extLst>
          </a:blip>
          <a:stretch>
            <a:fillRect/>
          </a:stretch>
        </p:blipFill>
        <p:spPr>
          <a:xfrm>
            <a:off x="371789" y="439420"/>
            <a:ext cx="553782" cy="489174"/>
          </a:xfrm>
          <a:prstGeom prst="rect">
            <a:avLst/>
          </a:prstGeom>
        </p:spPr>
      </p:pic>
      <p:sp>
        <p:nvSpPr>
          <p:cNvPr id="3" name="Text Placeholder 29">
            <a:extLst>
              <a:ext uri="{FF2B5EF4-FFF2-40B4-BE49-F238E27FC236}">
                <a16:creationId xmlns:a16="http://schemas.microsoft.com/office/drawing/2014/main" id="{490D8217-77F2-8293-4A38-B12A31FB9CAF}"/>
              </a:ext>
            </a:extLst>
          </p:cNvPr>
          <p:cNvSpPr>
            <a:spLocks noGrp="1"/>
          </p:cNvSpPr>
          <p:nvPr>
            <p:ph type="body" sz="quarter" idx="14" hasCustomPrompt="1"/>
          </p:nvPr>
        </p:nvSpPr>
        <p:spPr>
          <a:xfrm>
            <a:off x="925571" y="1276109"/>
            <a:ext cx="3681153" cy="2393066"/>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2" name="Date Placeholder 1">
            <a:extLst>
              <a:ext uri="{FF2B5EF4-FFF2-40B4-BE49-F238E27FC236}">
                <a16:creationId xmlns:a16="http://schemas.microsoft.com/office/drawing/2014/main" id="{05E69756-5D7D-4732-770F-9787EE33D0D3}"/>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751474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iller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C39684D-60A5-40CB-EDC2-8C54977638DA}"/>
              </a:ext>
            </a:extLst>
          </p:cNvPr>
          <p:cNvSpPr/>
          <p:nvPr userDrawn="1"/>
        </p:nvSpPr>
        <p:spPr>
          <a:xfrm>
            <a:off x="0" y="0"/>
            <a:ext cx="12192000" cy="6230066"/>
          </a:xfrm>
          <a:prstGeom prst="rect">
            <a:avLst/>
          </a:prstGeom>
          <a:solidFill>
            <a:srgbClr val="FDF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29">
            <a:extLst>
              <a:ext uri="{FF2B5EF4-FFF2-40B4-BE49-F238E27FC236}">
                <a16:creationId xmlns:a16="http://schemas.microsoft.com/office/drawing/2014/main" id="{D2D098E8-08B8-36D0-1B4C-1012881F2FF0}"/>
              </a:ext>
            </a:extLst>
          </p:cNvPr>
          <p:cNvSpPr>
            <a:spLocks noGrp="1"/>
          </p:cNvSpPr>
          <p:nvPr>
            <p:ph type="body" sz="quarter" idx="15" hasCustomPrompt="1"/>
          </p:nvPr>
        </p:nvSpPr>
        <p:spPr>
          <a:xfrm>
            <a:off x="925571" y="1276110"/>
            <a:ext cx="3623280" cy="2393066"/>
          </a:xfrm>
        </p:spPr>
        <p:txBody>
          <a:bodyPr anchor="t">
            <a:normAutofit/>
          </a:bodyPr>
          <a:lstStyle>
            <a:lvl1pPr>
              <a:lnSpc>
                <a:spcPct val="100000"/>
              </a:lnSpc>
              <a:spcBef>
                <a:spcPts val="0"/>
              </a:spcBef>
              <a:defRPr sz="1600" b="0">
                <a:solidFill>
                  <a:schemeClr val="tx1">
                    <a:lumMod val="75000"/>
                    <a:lumOff val="25000"/>
                  </a:schemeClr>
                </a:solidFill>
                <a:latin typeface="+mn-lt"/>
              </a:defRPr>
            </a:lvl1pPr>
          </a:lstStyle>
          <a:p>
            <a:pPr lvl="0"/>
            <a:r>
              <a:rPr lang="en-US"/>
              <a:t>Text Here</a:t>
            </a:r>
          </a:p>
        </p:txBody>
      </p:sp>
      <p:pic>
        <p:nvPicPr>
          <p:cNvPr id="5" name="Picture 4" descr="A black and blue symbol&#10;&#10;AI-generated content may be incorrect.">
            <a:extLst>
              <a:ext uri="{FF2B5EF4-FFF2-40B4-BE49-F238E27FC236}">
                <a16:creationId xmlns:a16="http://schemas.microsoft.com/office/drawing/2014/main" id="{FB3036C2-F687-B6B7-B535-18091FF4248B}"/>
              </a:ext>
            </a:extLst>
          </p:cNvPr>
          <p:cNvPicPr>
            <a:picLocks noChangeAspect="1"/>
          </p:cNvPicPr>
          <p:nvPr userDrawn="1"/>
        </p:nvPicPr>
        <p:blipFill>
          <a:blip r:embed="rId2"/>
          <a:stretch>
            <a:fillRect/>
          </a:stretch>
        </p:blipFill>
        <p:spPr>
          <a:xfrm>
            <a:off x="371789" y="439420"/>
            <a:ext cx="553782" cy="489174"/>
          </a:xfrm>
          <a:prstGeom prst="rect">
            <a:avLst/>
          </a:prstGeom>
        </p:spPr>
      </p:pic>
      <p:pic>
        <p:nvPicPr>
          <p:cNvPr id="6" name="Picture 5" descr="A white background with a rainbow of colors&#10;&#10;AI-generated content may be incorrect.">
            <a:extLst>
              <a:ext uri="{FF2B5EF4-FFF2-40B4-BE49-F238E27FC236}">
                <a16:creationId xmlns:a16="http://schemas.microsoft.com/office/drawing/2014/main" id="{FD1ACEA9-074F-5DD7-8E33-C5C191A15E74}"/>
              </a:ext>
            </a:extLst>
          </p:cNvPr>
          <p:cNvPicPr>
            <a:picLocks noChangeAspect="1"/>
          </p:cNvPicPr>
          <p:nvPr userDrawn="1"/>
        </p:nvPicPr>
        <p:blipFill>
          <a:blip r:embed="rId3"/>
          <a:srcRect t="90700"/>
          <a:stretch/>
        </p:blipFill>
        <p:spPr>
          <a:xfrm>
            <a:off x="0" y="6230066"/>
            <a:ext cx="12192000" cy="637765"/>
          </a:xfrm>
          <a:prstGeom prst="rect">
            <a:avLst/>
          </a:prstGeom>
        </p:spPr>
      </p:pic>
      <p:sp>
        <p:nvSpPr>
          <p:cNvPr id="2" name="Date Placeholder 1">
            <a:extLst>
              <a:ext uri="{FF2B5EF4-FFF2-40B4-BE49-F238E27FC236}">
                <a16:creationId xmlns:a16="http://schemas.microsoft.com/office/drawing/2014/main" id="{4D8314E7-8FE9-6C4F-81D4-C215EC0BF4E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2374556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ller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117FB6C-BBA7-C966-58D2-BC06C67EFD45}"/>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8" name="Picture 7" descr="A black and blue symbol&#10;&#10;AI-generated content may be incorrect.">
            <a:extLst>
              <a:ext uri="{FF2B5EF4-FFF2-40B4-BE49-F238E27FC236}">
                <a16:creationId xmlns:a16="http://schemas.microsoft.com/office/drawing/2014/main" id="{30F2DCBC-4909-B035-C95F-C259DF36079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graphicFrame>
        <p:nvGraphicFramePr>
          <p:cNvPr id="2" name="Table Placeholder 3">
            <a:extLst>
              <a:ext uri="{FF2B5EF4-FFF2-40B4-BE49-F238E27FC236}">
                <a16:creationId xmlns:a16="http://schemas.microsoft.com/office/drawing/2014/main" id="{1BEF5D29-1846-A4D5-B6CD-D3E88DF7635D}"/>
              </a:ext>
            </a:extLst>
          </p:cNvPr>
          <p:cNvGraphicFramePr>
            <a:graphicFrameLocks/>
          </p:cNvGraphicFramePr>
          <p:nvPr userDrawn="1">
            <p:extLst>
              <p:ext uri="{D42A27DB-BD31-4B8C-83A1-F6EECF244321}">
                <p14:modId xmlns:p14="http://schemas.microsoft.com/office/powerpoint/2010/main" val="746650477"/>
              </p:ext>
            </p:extLst>
          </p:nvPr>
        </p:nvGraphicFramePr>
        <p:xfrm>
          <a:off x="398433" y="1377190"/>
          <a:ext cx="5314108" cy="2132925"/>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28828">
                <a:tc>
                  <a:txBody>
                    <a:bodyPr/>
                    <a:lstStyle/>
                    <a:p>
                      <a:pPr algn="ctr"/>
                      <a:r>
                        <a:rPr lang="en-US" sz="1200" dirty="0">
                          <a:solidFill>
                            <a:srgbClr val="222233"/>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dirty="0">
                          <a:solidFill>
                            <a:srgbClr val="222233"/>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dirty="0">
                          <a:solidFill>
                            <a:srgbClr val="222233"/>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tc>
                  <a:txBody>
                    <a:bodyPr/>
                    <a:lstStyle/>
                    <a:p>
                      <a:pPr algn="ctr"/>
                      <a:r>
                        <a:rPr lang="en-US" sz="1200" dirty="0">
                          <a:solidFill>
                            <a:srgbClr val="222233"/>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7BAE5"/>
                    </a:solidFill>
                  </a:tcPr>
                </a:tc>
                <a:extLst>
                  <a:ext uri="{0D108BD9-81ED-4DB2-BD59-A6C34878D82A}">
                    <a16:rowId xmlns:a16="http://schemas.microsoft.com/office/drawing/2014/main" val="3741017008"/>
                  </a:ext>
                </a:extLst>
              </a:tr>
              <a:tr h="331530">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2">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dirty="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3" name="Table Placeholder 3">
            <a:extLst>
              <a:ext uri="{FF2B5EF4-FFF2-40B4-BE49-F238E27FC236}">
                <a16:creationId xmlns:a16="http://schemas.microsoft.com/office/drawing/2014/main" id="{FC7F4F34-8DC4-2F61-A832-70433F607CD2}"/>
              </a:ext>
            </a:extLst>
          </p:cNvPr>
          <p:cNvGraphicFramePr>
            <a:graphicFrameLocks/>
          </p:cNvGraphicFramePr>
          <p:nvPr userDrawn="1">
            <p:extLst>
              <p:ext uri="{D42A27DB-BD31-4B8C-83A1-F6EECF244321}">
                <p14:modId xmlns:p14="http://schemas.microsoft.com/office/powerpoint/2010/main" val="315414840"/>
              </p:ext>
            </p:extLst>
          </p:nvPr>
        </p:nvGraphicFramePr>
        <p:xfrm>
          <a:off x="5987845" y="1377189"/>
          <a:ext cx="5805721" cy="2132924"/>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28828">
                <a:tc>
                  <a:txBody>
                    <a:bodyPr/>
                    <a:lstStyle/>
                    <a:p>
                      <a:pPr algn="ctr"/>
                      <a:r>
                        <a:rPr lang="en-US" sz="1200" dirty="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dirty="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dirty="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tc>
                  <a:txBody>
                    <a:bodyPr/>
                    <a:lstStyle/>
                    <a:p>
                      <a:pPr algn="ctr"/>
                      <a:r>
                        <a:rPr lang="en-US" sz="1200" dirty="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741017008"/>
                  </a:ext>
                </a:extLst>
              </a:tr>
              <a:tr h="331530">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51373">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85229">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41451">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94513">
                <a:tc>
                  <a:txBody>
                    <a:bodyPr/>
                    <a:lstStyle/>
                    <a:p>
                      <a:pPr algn="ctr"/>
                      <a:r>
                        <a:rPr lang="en-US" sz="1200" dirty="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4" name="Table Placeholder 3">
            <a:extLst>
              <a:ext uri="{FF2B5EF4-FFF2-40B4-BE49-F238E27FC236}">
                <a16:creationId xmlns:a16="http://schemas.microsoft.com/office/drawing/2014/main" id="{8C330663-8485-E2DF-8A0A-E1746FF8255C}"/>
              </a:ext>
            </a:extLst>
          </p:cNvPr>
          <p:cNvGraphicFramePr>
            <a:graphicFrameLocks/>
          </p:cNvGraphicFramePr>
          <p:nvPr userDrawn="1">
            <p:extLst>
              <p:ext uri="{D42A27DB-BD31-4B8C-83A1-F6EECF244321}">
                <p14:modId xmlns:p14="http://schemas.microsoft.com/office/powerpoint/2010/main" val="2631688753"/>
              </p:ext>
            </p:extLst>
          </p:nvPr>
        </p:nvGraphicFramePr>
        <p:xfrm>
          <a:off x="398433" y="3843816"/>
          <a:ext cx="5314108" cy="2006379"/>
        </p:xfrm>
        <a:graphic>
          <a:graphicData uri="http://schemas.openxmlformats.org/drawingml/2006/table">
            <a:tbl>
              <a:tblPr firstRow="1" bandRow="1">
                <a:tableStyleId>{7E9639D4-E3E2-4D34-9284-5A2195B3D0D7}</a:tableStyleId>
              </a:tblPr>
              <a:tblGrid>
                <a:gridCol w="1935059">
                  <a:extLst>
                    <a:ext uri="{9D8B030D-6E8A-4147-A177-3AD203B41FA5}">
                      <a16:colId xmlns:a16="http://schemas.microsoft.com/office/drawing/2014/main" val="130956065"/>
                    </a:ext>
                  </a:extLst>
                </a:gridCol>
                <a:gridCol w="1071095">
                  <a:extLst>
                    <a:ext uri="{9D8B030D-6E8A-4147-A177-3AD203B41FA5}">
                      <a16:colId xmlns:a16="http://schemas.microsoft.com/office/drawing/2014/main" val="2749965458"/>
                    </a:ext>
                  </a:extLst>
                </a:gridCol>
                <a:gridCol w="1173103">
                  <a:extLst>
                    <a:ext uri="{9D8B030D-6E8A-4147-A177-3AD203B41FA5}">
                      <a16:colId xmlns:a16="http://schemas.microsoft.com/office/drawing/2014/main" val="2116711163"/>
                    </a:ext>
                  </a:extLst>
                </a:gridCol>
                <a:gridCol w="1134851">
                  <a:extLst>
                    <a:ext uri="{9D8B030D-6E8A-4147-A177-3AD203B41FA5}">
                      <a16:colId xmlns:a16="http://schemas.microsoft.com/office/drawing/2014/main" val="1186885001"/>
                    </a:ext>
                  </a:extLst>
                </a:gridCol>
              </a:tblGrid>
              <a:tr h="309319">
                <a:tc>
                  <a:txBody>
                    <a:bodyPr/>
                    <a:lstStyle/>
                    <a:p>
                      <a:pPr algn="ctr"/>
                      <a:r>
                        <a:rPr lang="en-US" sz="1200" dirty="0">
                          <a:solidFill>
                            <a:srgbClr val="222233"/>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dirty="0">
                          <a:solidFill>
                            <a:srgbClr val="222233"/>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dirty="0">
                          <a:solidFill>
                            <a:srgbClr val="222233"/>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tc>
                  <a:txBody>
                    <a:bodyPr/>
                    <a:lstStyle/>
                    <a:p>
                      <a:pPr algn="ctr"/>
                      <a:r>
                        <a:rPr lang="en-US" sz="1200" dirty="0">
                          <a:solidFill>
                            <a:srgbClr val="222233"/>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EE45AC"/>
                    </a:solidFill>
                  </a:tcPr>
                </a:tc>
                <a:extLst>
                  <a:ext uri="{0D108BD9-81ED-4DB2-BD59-A6C34878D82A}">
                    <a16:rowId xmlns:a16="http://schemas.microsoft.com/office/drawing/2014/main" val="3741017008"/>
                  </a:ext>
                </a:extLst>
              </a:tr>
              <a:tr h="311860">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dirty="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graphicFrame>
        <p:nvGraphicFramePr>
          <p:cNvPr id="9" name="Table Placeholder 3">
            <a:extLst>
              <a:ext uri="{FF2B5EF4-FFF2-40B4-BE49-F238E27FC236}">
                <a16:creationId xmlns:a16="http://schemas.microsoft.com/office/drawing/2014/main" id="{D7083553-258D-4A49-E44F-A6387CA481F0}"/>
              </a:ext>
            </a:extLst>
          </p:cNvPr>
          <p:cNvGraphicFramePr>
            <a:graphicFrameLocks/>
          </p:cNvGraphicFramePr>
          <p:nvPr userDrawn="1">
            <p:extLst>
              <p:ext uri="{D42A27DB-BD31-4B8C-83A1-F6EECF244321}">
                <p14:modId xmlns:p14="http://schemas.microsoft.com/office/powerpoint/2010/main" val="3431065839"/>
              </p:ext>
            </p:extLst>
          </p:nvPr>
        </p:nvGraphicFramePr>
        <p:xfrm>
          <a:off x="5987845" y="3843815"/>
          <a:ext cx="5805721" cy="2006379"/>
        </p:xfrm>
        <a:graphic>
          <a:graphicData uri="http://schemas.openxmlformats.org/drawingml/2006/table">
            <a:tbl>
              <a:tblPr firstRow="1" bandRow="1">
                <a:tableStyleId>{7E9639D4-E3E2-4D34-9284-5A2195B3D0D7}</a:tableStyleId>
              </a:tblPr>
              <a:tblGrid>
                <a:gridCol w="2114072">
                  <a:extLst>
                    <a:ext uri="{9D8B030D-6E8A-4147-A177-3AD203B41FA5}">
                      <a16:colId xmlns:a16="http://schemas.microsoft.com/office/drawing/2014/main" val="130956065"/>
                    </a:ext>
                  </a:extLst>
                </a:gridCol>
                <a:gridCol w="1170184">
                  <a:extLst>
                    <a:ext uri="{9D8B030D-6E8A-4147-A177-3AD203B41FA5}">
                      <a16:colId xmlns:a16="http://schemas.microsoft.com/office/drawing/2014/main" val="2749965458"/>
                    </a:ext>
                  </a:extLst>
                </a:gridCol>
                <a:gridCol w="1281628">
                  <a:extLst>
                    <a:ext uri="{9D8B030D-6E8A-4147-A177-3AD203B41FA5}">
                      <a16:colId xmlns:a16="http://schemas.microsoft.com/office/drawing/2014/main" val="2116711163"/>
                    </a:ext>
                  </a:extLst>
                </a:gridCol>
                <a:gridCol w="1239837">
                  <a:extLst>
                    <a:ext uri="{9D8B030D-6E8A-4147-A177-3AD203B41FA5}">
                      <a16:colId xmlns:a16="http://schemas.microsoft.com/office/drawing/2014/main" val="1186885001"/>
                    </a:ext>
                  </a:extLst>
                </a:gridCol>
              </a:tblGrid>
              <a:tr h="309319">
                <a:tc>
                  <a:txBody>
                    <a:bodyPr/>
                    <a:lstStyle/>
                    <a:p>
                      <a:pPr algn="ctr"/>
                      <a:r>
                        <a:rPr lang="en-US" sz="1200" dirty="0">
                          <a:solidFill>
                            <a:schemeClr val="bg1"/>
                          </a:solidFill>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tc>
                  <a:txBody>
                    <a:bodyPr/>
                    <a:lstStyle/>
                    <a:p>
                      <a:pPr algn="ctr"/>
                      <a:r>
                        <a:rPr lang="en-US" sz="1200" dirty="0">
                          <a:solidFill>
                            <a:schemeClr val="bg1"/>
                          </a:solidFill>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tc>
                  <a:txBody>
                    <a:bodyPr/>
                    <a:lstStyle/>
                    <a:p>
                      <a:pPr algn="ctr"/>
                      <a:r>
                        <a:rPr lang="en-US" sz="1200" dirty="0">
                          <a:solidFill>
                            <a:schemeClr val="bg1"/>
                          </a:solidFill>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tc>
                  <a:txBody>
                    <a:bodyPr/>
                    <a:lstStyle/>
                    <a:p>
                      <a:pPr algn="ctr"/>
                      <a:r>
                        <a:rPr lang="en-US" sz="1200" dirty="0">
                          <a:solidFill>
                            <a:schemeClr val="bg1"/>
                          </a:solidFill>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212232"/>
                    </a:solidFill>
                  </a:tcPr>
                </a:tc>
                <a:extLst>
                  <a:ext uri="{0D108BD9-81ED-4DB2-BD59-A6C34878D82A}">
                    <a16:rowId xmlns:a16="http://schemas.microsoft.com/office/drawing/2014/main" val="3741017008"/>
                  </a:ext>
                </a:extLst>
              </a:tr>
              <a:tr h="311860">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330526">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362374">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321193">
                <a:tc>
                  <a:txBody>
                    <a:bodyPr/>
                    <a:lstStyle/>
                    <a:p>
                      <a:pPr algn="ctr"/>
                      <a:r>
                        <a:rPr lang="en-US" sz="12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371107">
                <a:tc>
                  <a:txBody>
                    <a:bodyPr/>
                    <a:lstStyle/>
                    <a:p>
                      <a:pPr algn="ctr"/>
                      <a:r>
                        <a:rPr lang="en-US" sz="1200" dirty="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tc>
                  <a:txBody>
                    <a:bodyPr/>
                    <a:lstStyle/>
                    <a:p>
                      <a:pPr algn="ctr"/>
                      <a:r>
                        <a:rPr lang="en-US" sz="1200" dirty="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rgbClr val="222233">
                        <a:alpha val="25005"/>
                      </a:srgbClr>
                    </a:solidFill>
                  </a:tcPr>
                </a:tc>
                <a:extLst>
                  <a:ext uri="{0D108BD9-81ED-4DB2-BD59-A6C34878D82A}">
                    <a16:rowId xmlns:a16="http://schemas.microsoft.com/office/drawing/2014/main" val="1918266800"/>
                  </a:ext>
                </a:extLst>
              </a:tr>
            </a:tbl>
          </a:graphicData>
        </a:graphic>
      </p:graphicFrame>
      <p:sp>
        <p:nvSpPr>
          <p:cNvPr id="6" name="Date Placeholder 1">
            <a:extLst>
              <a:ext uri="{FF2B5EF4-FFF2-40B4-BE49-F238E27FC236}">
                <a16:creationId xmlns:a16="http://schemas.microsoft.com/office/drawing/2014/main" id="{47786F95-6A3D-1A80-49AE-80E2CC1AE9DE}"/>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3416300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Filler 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sp>
        <p:nvSpPr>
          <p:cNvPr id="12" name="Text Placeholder 29">
            <a:extLst>
              <a:ext uri="{FF2B5EF4-FFF2-40B4-BE49-F238E27FC236}">
                <a16:creationId xmlns:a16="http://schemas.microsoft.com/office/drawing/2014/main" id="{826AD5E9-9AB6-4C89-2163-CB950EA541BD}"/>
              </a:ext>
            </a:extLst>
          </p:cNvPr>
          <p:cNvSpPr>
            <a:spLocks noGrp="1"/>
          </p:cNvSpPr>
          <p:nvPr>
            <p:ph type="body" sz="quarter" idx="14" hasCustomPrompt="1"/>
          </p:nvPr>
        </p:nvSpPr>
        <p:spPr>
          <a:xfrm>
            <a:off x="1095268" y="1105319"/>
            <a:ext cx="10634615" cy="1033831"/>
          </a:xfrm>
        </p:spPr>
        <p:txBody>
          <a:bodyPr anchor="t">
            <a:normAutofit/>
          </a:bodyPr>
          <a:lstStyle>
            <a:lvl1pPr>
              <a:lnSpc>
                <a:spcPct val="100000"/>
              </a:lnSpc>
              <a:spcBef>
                <a:spcPts val="0"/>
              </a:spcBef>
              <a:defRPr sz="1800" b="0">
                <a:solidFill>
                  <a:schemeClr val="bg1"/>
                </a:solidFill>
                <a:latin typeface="+mj-lt"/>
              </a:defRPr>
            </a:lvl1pPr>
          </a:lstStyle>
          <a:p>
            <a:pPr lvl="0"/>
            <a:r>
              <a:rPr lang="en-US"/>
              <a:t>Text Here</a:t>
            </a:r>
          </a:p>
        </p:txBody>
      </p:sp>
      <p:graphicFrame>
        <p:nvGraphicFramePr>
          <p:cNvPr id="13" name="Table Placeholder 3">
            <a:extLst>
              <a:ext uri="{FF2B5EF4-FFF2-40B4-BE49-F238E27FC236}">
                <a16:creationId xmlns:a16="http://schemas.microsoft.com/office/drawing/2014/main" id="{15627A5E-B839-9BBC-355E-AD6C1F3075BF}"/>
              </a:ext>
            </a:extLst>
          </p:cNvPr>
          <p:cNvGraphicFramePr>
            <a:graphicFrameLocks/>
          </p:cNvGraphicFramePr>
          <p:nvPr userDrawn="1">
            <p:extLst>
              <p:ext uri="{D42A27DB-BD31-4B8C-83A1-F6EECF244321}">
                <p14:modId xmlns:p14="http://schemas.microsoft.com/office/powerpoint/2010/main" val="3650800809"/>
              </p:ext>
            </p:extLst>
          </p:nvPr>
        </p:nvGraphicFramePr>
        <p:xfrm>
          <a:off x="416952" y="2830674"/>
          <a:ext cx="11358096" cy="3047613"/>
        </p:xfrm>
        <a:graphic>
          <a:graphicData uri="http://schemas.openxmlformats.org/drawingml/2006/table">
            <a:tbl>
              <a:tblPr firstRow="1" bandRow="1">
                <a:tableStyleId>{7E9639D4-E3E2-4D34-9284-5A2195B3D0D7}</a:tableStyleId>
              </a:tblPr>
              <a:tblGrid>
                <a:gridCol w="2839524">
                  <a:extLst>
                    <a:ext uri="{9D8B030D-6E8A-4147-A177-3AD203B41FA5}">
                      <a16:colId xmlns:a16="http://schemas.microsoft.com/office/drawing/2014/main" val="130956065"/>
                    </a:ext>
                  </a:extLst>
                </a:gridCol>
                <a:gridCol w="2839524">
                  <a:extLst>
                    <a:ext uri="{9D8B030D-6E8A-4147-A177-3AD203B41FA5}">
                      <a16:colId xmlns:a16="http://schemas.microsoft.com/office/drawing/2014/main" val="2749965458"/>
                    </a:ext>
                  </a:extLst>
                </a:gridCol>
                <a:gridCol w="2839524">
                  <a:extLst>
                    <a:ext uri="{9D8B030D-6E8A-4147-A177-3AD203B41FA5}">
                      <a16:colId xmlns:a16="http://schemas.microsoft.com/office/drawing/2014/main" val="2116711163"/>
                    </a:ext>
                  </a:extLst>
                </a:gridCol>
                <a:gridCol w="2839524">
                  <a:extLst>
                    <a:ext uri="{9D8B030D-6E8A-4147-A177-3AD203B41FA5}">
                      <a16:colId xmlns:a16="http://schemas.microsoft.com/office/drawing/2014/main" val="1186885001"/>
                    </a:ext>
                  </a:extLst>
                </a:gridCol>
              </a:tblGrid>
              <a:tr h="553700">
                <a:tc>
                  <a:txBody>
                    <a:bodyPr/>
                    <a:lstStyle/>
                    <a:p>
                      <a:pPr algn="ctr"/>
                      <a:r>
                        <a:rPr lang="en-US" sz="1600" dirty="0">
                          <a:latin typeface="Quicksand" panose="02070303000000060000" pitchFamily="18" charset="77"/>
                        </a:rPr>
                        <a:t>Lorem ipsum</a:t>
                      </a:r>
                    </a:p>
                  </a:txBody>
                  <a:tcPr anchor="ctr">
                    <a:lnL w="12700" cap="flat" cmpd="sng" algn="ctr">
                      <a:noFill/>
                      <a:prstDash val="solid"/>
                      <a:miter lim="800000"/>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dirty="0">
                          <a:latin typeface="Quicksand" panose="02070303000000060000" pitchFamily="18" charset="77"/>
                        </a:rPr>
                        <a:t>Heading 1</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dirty="0">
                          <a:latin typeface="Quicksand" panose="02070303000000060000" pitchFamily="18" charset="77"/>
                        </a:rPr>
                        <a:t>Heading 2</a:t>
                      </a:r>
                    </a:p>
                  </a:txBody>
                  <a:tcPr anchor="ctr">
                    <a:lnL>
                      <a:noFill/>
                    </a:lnL>
                    <a:lnR>
                      <a:noFill/>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tc>
                  <a:txBody>
                    <a:bodyPr/>
                    <a:lstStyle/>
                    <a:p>
                      <a:pPr algn="ctr"/>
                      <a:r>
                        <a:rPr lang="en-US" sz="1600" dirty="0">
                          <a:latin typeface="Quicksand" panose="02070303000000060000" pitchFamily="18" charset="77"/>
                        </a:rPr>
                        <a:t>Heading 3</a:t>
                      </a:r>
                    </a:p>
                  </a:txBody>
                  <a:tcPr anchor="ctr">
                    <a:lnL>
                      <a:noFill/>
                    </a:lnL>
                    <a:lnR w="12700" cap="flat" cmpd="sng" algn="ctr">
                      <a:noFill/>
                      <a:prstDash val="solid"/>
                      <a:miter lim="800000"/>
                    </a:lnR>
                    <a:lnT w="12700" cap="flat" cmpd="sng" algn="ctr">
                      <a:noFill/>
                      <a:prstDash val="solid"/>
                      <a:miter lim="800000"/>
                    </a:lnT>
                    <a:lnB w="12700" cap="flat" cmpd="sng" algn="ctr">
                      <a:noFill/>
                      <a:prstDash val="solid"/>
                      <a:miter lim="800000"/>
                    </a:lnB>
                    <a:lnTlToBr w="12700" cmpd="sng">
                      <a:noFill/>
                      <a:prstDash val="solid"/>
                    </a:lnTlToBr>
                    <a:lnBlToTr w="12700" cmpd="sng">
                      <a:noFill/>
                      <a:prstDash val="solid"/>
                    </a:lnBlToTr>
                    <a:solidFill>
                      <a:srgbClr val="5847FC"/>
                    </a:solidFill>
                  </a:tcPr>
                </a:tc>
                <a:extLst>
                  <a:ext uri="{0D108BD9-81ED-4DB2-BD59-A6C34878D82A}">
                    <a16:rowId xmlns:a16="http://schemas.microsoft.com/office/drawing/2014/main" val="3741017008"/>
                  </a:ext>
                </a:extLst>
              </a:tr>
              <a:tr h="458294">
                <a:tc>
                  <a:txBody>
                    <a:bodyPr/>
                    <a:lstStyle/>
                    <a:p>
                      <a:pPr algn="ctr"/>
                      <a:r>
                        <a:rPr lang="en-US" sz="16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2,500,000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2,200,000</a:t>
                      </a:r>
                    </a:p>
                  </a:txBody>
                  <a:tcPr anchor="ctr">
                    <a:lnL>
                      <a:noFill/>
                    </a:lnL>
                    <a:lnR>
                      <a:noFill/>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+14%</a:t>
                      </a:r>
                    </a:p>
                  </a:txBody>
                  <a:tcPr anchor="ctr">
                    <a:lnL>
                      <a:noFill/>
                    </a:lnL>
                    <a:lnR w="12700" cap="flat" cmpd="sng" algn="ctr">
                      <a:noFill/>
                      <a:prstDash val="solid"/>
                      <a:miter lim="800000"/>
                    </a:lnR>
                    <a:lnT w="12700" cap="flat" cmpd="sng" algn="ctr">
                      <a:noFill/>
                      <a:prstDash val="solid"/>
                      <a:miter lim="800000"/>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11888340"/>
                  </a:ext>
                </a:extLst>
              </a:tr>
              <a:tr h="485725">
                <a:tc>
                  <a:txBody>
                    <a:bodyPr/>
                    <a:lstStyle/>
                    <a:p>
                      <a:pPr algn="ctr"/>
                      <a:r>
                        <a:rPr lang="en-US" sz="16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1,200,000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1,400,000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-14%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37089168"/>
                  </a:ext>
                </a:extLst>
              </a:tr>
              <a:tr h="532525">
                <a:tc>
                  <a:txBody>
                    <a:bodyPr/>
                    <a:lstStyle/>
                    <a:p>
                      <a:pPr algn="ctr"/>
                      <a:r>
                        <a:rPr lang="en-US" sz="16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1,000,000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800,000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+25%</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1597798"/>
                  </a:ext>
                </a:extLst>
              </a:tr>
              <a:tr h="472009">
                <a:tc>
                  <a:txBody>
                    <a:bodyPr/>
                    <a:lstStyle/>
                    <a:p>
                      <a:pPr algn="ctr"/>
                      <a:r>
                        <a:rPr lang="en-US" sz="1600" dirty="0">
                          <a:solidFill>
                            <a:schemeClr val="bg1"/>
                          </a:solidFill>
                          <a:latin typeface="Quicksand" panose="02070303000000060000" pitchFamily="18" charset="77"/>
                        </a:rPr>
                        <a:t>Row heading</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40%</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36%</a:t>
                      </a:r>
                    </a:p>
                  </a:txBody>
                  <a:tcPr anchor="ctr">
                    <a:lnL>
                      <a:noFill/>
                    </a:lnL>
                    <a:lnR>
                      <a:noFill/>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dirty="0">
                          <a:solidFill>
                            <a:schemeClr val="bg1"/>
                          </a:solidFill>
                          <a:latin typeface="Quicksand" panose="02070303000000060000" pitchFamily="18" charset="77"/>
                        </a:rPr>
                        <a:t>+4%</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94376521"/>
                  </a:ext>
                </a:extLst>
              </a:tr>
              <a:tr h="545360">
                <a:tc>
                  <a:txBody>
                    <a:bodyPr/>
                    <a:lstStyle/>
                    <a:p>
                      <a:pPr algn="ctr"/>
                      <a:r>
                        <a:rPr lang="en-US" sz="1600" dirty="0">
                          <a:solidFill>
                            <a:schemeClr val="bg1"/>
                          </a:solidFill>
                          <a:latin typeface="Quicksand" panose="02070303000000060000" pitchFamily="18" charset="77"/>
                        </a:rPr>
                        <a:t>Row result</a:t>
                      </a:r>
                    </a:p>
                  </a:txBody>
                  <a:tcPr anchor="ctr">
                    <a:lnL w="12700" cap="flat" cmpd="sng" algn="ctr">
                      <a:noFill/>
                      <a:prstDash val="solid"/>
                      <a:miter lim="800000"/>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dirty="0">
                          <a:solidFill>
                            <a:schemeClr val="bg1"/>
                          </a:solidFill>
                          <a:latin typeface="Quicksand" panose="02070303000000060000" pitchFamily="18" charset="77"/>
                        </a:rPr>
                        <a:t>5,000,000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dirty="0">
                          <a:solidFill>
                            <a:schemeClr val="bg1"/>
                          </a:solidFill>
                          <a:latin typeface="Quicksand" panose="02070303000000060000" pitchFamily="18" charset="77"/>
                        </a:rPr>
                        <a:t>4,500,000</a:t>
                      </a:r>
                    </a:p>
                  </a:txBody>
                  <a:tcPr anchor="ctr">
                    <a:lnL>
                      <a:noFill/>
                    </a:lnL>
                    <a:lnR>
                      <a:noFill/>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tc>
                  <a:txBody>
                    <a:bodyPr/>
                    <a:lstStyle/>
                    <a:p>
                      <a:pPr algn="ctr"/>
                      <a:r>
                        <a:rPr lang="en-US" sz="1600" dirty="0">
                          <a:solidFill>
                            <a:schemeClr val="bg1"/>
                          </a:solidFill>
                          <a:latin typeface="Quicksand" panose="02070303000000060000" pitchFamily="18" charset="77"/>
                        </a:rPr>
                        <a:t>+11%</a:t>
                      </a:r>
                    </a:p>
                  </a:txBody>
                  <a:tcPr anchor="ctr">
                    <a:lnL>
                      <a:noFill/>
                    </a:lnL>
                    <a:lnR w="12700" cap="flat" cmpd="sng" algn="ctr">
                      <a:noFill/>
                      <a:prstDash val="solid"/>
                      <a:miter lim="800000"/>
                    </a:lnR>
                    <a:lnT w="3175" cap="flat" cmpd="sng" algn="ctr">
                      <a:solidFill>
                        <a:schemeClr val="bg1">
                          <a:lumMod val="85000"/>
                        </a:schemeClr>
                      </a:solidFill>
                      <a:prstDash val="solid"/>
                      <a:round/>
                      <a:headEnd type="none" w="med" len="med"/>
                      <a:tailEnd type="none" w="med" len="med"/>
                    </a:lnT>
                    <a:lnB w="12700" cap="flat" cmpd="sng" algn="ctr">
                      <a:noFill/>
                      <a:prstDash val="solid"/>
                      <a:miter lim="800000"/>
                    </a:lnB>
                    <a:lnTlToBr w="12700" cmpd="sng">
                      <a:noFill/>
                      <a:prstDash val="solid"/>
                    </a:lnTlToBr>
                    <a:lnBlToTr w="12700" cmpd="sng">
                      <a:noFill/>
                      <a:prstDash val="solid"/>
                    </a:lnBlToTr>
                    <a:solidFill>
                      <a:schemeClr val="bg1">
                        <a:lumMod val="85000"/>
                        <a:alpha val="49733"/>
                      </a:schemeClr>
                    </a:solidFill>
                  </a:tcPr>
                </a:tc>
                <a:extLst>
                  <a:ext uri="{0D108BD9-81ED-4DB2-BD59-A6C34878D82A}">
                    <a16:rowId xmlns:a16="http://schemas.microsoft.com/office/drawing/2014/main" val="1918266800"/>
                  </a:ext>
                </a:extLst>
              </a:tr>
            </a:tbl>
          </a:graphicData>
        </a:graphic>
      </p:graphicFrame>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3" name="Date Placeholder 1">
            <a:extLst>
              <a:ext uri="{FF2B5EF4-FFF2-40B4-BE49-F238E27FC236}">
                <a16:creationId xmlns:a16="http://schemas.microsoft.com/office/drawing/2014/main" id="{FD9FE0DC-1494-9FB6-B95A-A625B9FD4986}"/>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259848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ller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3" name="Oval 2">
            <a:extLst>
              <a:ext uri="{FF2B5EF4-FFF2-40B4-BE49-F238E27FC236}">
                <a16:creationId xmlns:a16="http://schemas.microsoft.com/office/drawing/2014/main" id="{9CD2DA62-FC63-7BEA-C298-14D3F54F0313}"/>
              </a:ext>
            </a:extLst>
          </p:cNvPr>
          <p:cNvSpPr/>
          <p:nvPr userDrawn="1"/>
        </p:nvSpPr>
        <p:spPr>
          <a:xfrm>
            <a:off x="2676497" y="2229146"/>
            <a:ext cx="3525608" cy="3525608"/>
          </a:xfrm>
          <a:prstGeom prst="ellipse">
            <a:avLst/>
          </a:prstGeom>
          <a:noFill/>
          <a:ln w="31750">
            <a:solidFill>
              <a:srgbClr val="57B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99E08D7-7313-4C2E-E9C1-8CDA141057D2}"/>
              </a:ext>
            </a:extLst>
          </p:cNvPr>
          <p:cNvSpPr/>
          <p:nvPr userDrawn="1"/>
        </p:nvSpPr>
        <p:spPr>
          <a:xfrm>
            <a:off x="6202105" y="1111956"/>
            <a:ext cx="2520778" cy="2520778"/>
          </a:xfrm>
          <a:prstGeom prst="ellipse">
            <a:avLst/>
          </a:prstGeom>
          <a:noFill/>
          <a:ln w="31750">
            <a:solidFill>
              <a:srgbClr val="EE45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FD88032E-359D-2F31-F9D9-67791D34DA0C}"/>
              </a:ext>
            </a:extLst>
          </p:cNvPr>
          <p:cNvSpPr/>
          <p:nvPr userDrawn="1"/>
        </p:nvSpPr>
        <p:spPr>
          <a:xfrm>
            <a:off x="6298899" y="3980343"/>
            <a:ext cx="2327190" cy="2327190"/>
          </a:xfrm>
          <a:prstGeom prst="ellipse">
            <a:avLst/>
          </a:prstGeom>
          <a:noFill/>
          <a:ln w="31750">
            <a:solidFill>
              <a:srgbClr val="668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9">
            <a:extLst>
              <a:ext uri="{FF2B5EF4-FFF2-40B4-BE49-F238E27FC236}">
                <a16:creationId xmlns:a16="http://schemas.microsoft.com/office/drawing/2014/main" id="{A1F2F14F-C076-128F-CF13-F4989797EA5A}"/>
              </a:ext>
            </a:extLst>
          </p:cNvPr>
          <p:cNvSpPr>
            <a:spLocks noGrp="1"/>
          </p:cNvSpPr>
          <p:nvPr>
            <p:ph type="body" sz="quarter" idx="16" hasCustomPrompt="1"/>
          </p:nvPr>
        </p:nvSpPr>
        <p:spPr>
          <a:xfrm>
            <a:off x="3125165" y="2960821"/>
            <a:ext cx="272005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6" name="Text Placeholder 29">
            <a:extLst>
              <a:ext uri="{FF2B5EF4-FFF2-40B4-BE49-F238E27FC236}">
                <a16:creationId xmlns:a16="http://schemas.microsoft.com/office/drawing/2014/main" id="{B256D495-7EA6-809F-D9AF-7966C2C39AF9}"/>
              </a:ext>
            </a:extLst>
          </p:cNvPr>
          <p:cNvSpPr>
            <a:spLocks noGrp="1"/>
          </p:cNvSpPr>
          <p:nvPr>
            <p:ph type="body" sz="quarter" idx="17" hasCustomPrompt="1"/>
          </p:nvPr>
        </p:nvSpPr>
        <p:spPr>
          <a:xfrm>
            <a:off x="3125165" y="4460127"/>
            <a:ext cx="272005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7" name="Text Placeholder 29">
            <a:extLst>
              <a:ext uri="{FF2B5EF4-FFF2-40B4-BE49-F238E27FC236}">
                <a16:creationId xmlns:a16="http://schemas.microsoft.com/office/drawing/2014/main" id="{BED6493C-7925-C789-B900-5451582B2A2C}"/>
              </a:ext>
            </a:extLst>
          </p:cNvPr>
          <p:cNvSpPr>
            <a:spLocks noGrp="1"/>
          </p:cNvSpPr>
          <p:nvPr>
            <p:ph type="body" sz="quarter" idx="18" hasCustomPrompt="1"/>
          </p:nvPr>
        </p:nvSpPr>
        <p:spPr>
          <a:xfrm>
            <a:off x="6778575" y="4147644"/>
            <a:ext cx="1474174"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8" name="Text Placeholder 29">
            <a:extLst>
              <a:ext uri="{FF2B5EF4-FFF2-40B4-BE49-F238E27FC236}">
                <a16:creationId xmlns:a16="http://schemas.microsoft.com/office/drawing/2014/main" id="{AD8CAF56-6A19-798B-61D7-20EE514FE963}"/>
              </a:ext>
            </a:extLst>
          </p:cNvPr>
          <p:cNvSpPr>
            <a:spLocks noGrp="1"/>
          </p:cNvSpPr>
          <p:nvPr>
            <p:ph type="body" sz="quarter" idx="19" hasCustomPrompt="1"/>
          </p:nvPr>
        </p:nvSpPr>
        <p:spPr>
          <a:xfrm>
            <a:off x="6685977" y="5547467"/>
            <a:ext cx="165937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19" name="Text Placeholder 29">
            <a:extLst>
              <a:ext uri="{FF2B5EF4-FFF2-40B4-BE49-F238E27FC236}">
                <a16:creationId xmlns:a16="http://schemas.microsoft.com/office/drawing/2014/main" id="{20D97F04-0646-DA33-B613-1C542FF8ECB0}"/>
              </a:ext>
            </a:extLst>
          </p:cNvPr>
          <p:cNvSpPr>
            <a:spLocks noGrp="1"/>
          </p:cNvSpPr>
          <p:nvPr>
            <p:ph type="body" sz="quarter" idx="20" hasCustomPrompt="1"/>
          </p:nvPr>
        </p:nvSpPr>
        <p:spPr>
          <a:xfrm>
            <a:off x="6778575" y="1412732"/>
            <a:ext cx="1474174"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20" name="Text Placeholder 29">
            <a:extLst>
              <a:ext uri="{FF2B5EF4-FFF2-40B4-BE49-F238E27FC236}">
                <a16:creationId xmlns:a16="http://schemas.microsoft.com/office/drawing/2014/main" id="{17B65874-AF7F-9E0C-B2C3-1654E19D75D6}"/>
              </a:ext>
            </a:extLst>
          </p:cNvPr>
          <p:cNvSpPr>
            <a:spLocks noGrp="1"/>
          </p:cNvSpPr>
          <p:nvPr>
            <p:ph type="body" sz="quarter" idx="21" hasCustomPrompt="1"/>
          </p:nvPr>
        </p:nvSpPr>
        <p:spPr>
          <a:xfrm>
            <a:off x="6685977" y="2812555"/>
            <a:ext cx="1659370" cy="546100"/>
          </a:xfrm>
        </p:spPr>
        <p:txBody>
          <a:bodyPr anchor="ctr">
            <a:normAutofit/>
          </a:bodyPr>
          <a:lstStyle>
            <a:lvl1pPr algn="ctr">
              <a:lnSpc>
                <a:spcPct val="100000"/>
              </a:lnSpc>
              <a:spcBef>
                <a:spcPts val="0"/>
              </a:spcBef>
              <a:defRPr sz="1600" b="0">
                <a:solidFill>
                  <a:schemeClr val="bg1"/>
                </a:solidFill>
                <a:latin typeface="+mn-lt"/>
              </a:defRPr>
            </a:lvl1pPr>
          </a:lstStyle>
          <a:p>
            <a:pPr lvl="0"/>
            <a:r>
              <a:rPr lang="en-US"/>
              <a:t>Text Here</a:t>
            </a:r>
          </a:p>
        </p:txBody>
      </p:sp>
      <p:sp>
        <p:nvSpPr>
          <p:cNvPr id="22" name="Text Placeholder 29">
            <a:extLst>
              <a:ext uri="{FF2B5EF4-FFF2-40B4-BE49-F238E27FC236}">
                <a16:creationId xmlns:a16="http://schemas.microsoft.com/office/drawing/2014/main" id="{6D8FDF9B-D4FA-6EE0-6A8B-CEC9DD79C77F}"/>
              </a:ext>
            </a:extLst>
          </p:cNvPr>
          <p:cNvSpPr>
            <a:spLocks noGrp="1"/>
          </p:cNvSpPr>
          <p:nvPr>
            <p:ph type="body" sz="quarter" idx="22" hasCustomPrompt="1"/>
          </p:nvPr>
        </p:nvSpPr>
        <p:spPr>
          <a:xfrm>
            <a:off x="6039279" y="2098209"/>
            <a:ext cx="2839323" cy="546100"/>
          </a:xfrm>
        </p:spPr>
        <p:txBody>
          <a:bodyPr anchor="ctr">
            <a:noAutofit/>
          </a:bodyPr>
          <a:lstStyle>
            <a:lvl1pPr algn="ctr">
              <a:lnSpc>
                <a:spcPct val="100000"/>
              </a:lnSpc>
              <a:spcBef>
                <a:spcPts val="0"/>
              </a:spcBef>
              <a:defRPr sz="4000" b="0">
                <a:solidFill>
                  <a:schemeClr val="bg1"/>
                </a:solidFill>
                <a:latin typeface="+mj-lt"/>
              </a:defRPr>
            </a:lvl1pPr>
          </a:lstStyle>
          <a:p>
            <a:pPr lvl="0"/>
            <a:r>
              <a:rPr lang="en-US"/>
              <a:t>Text Here</a:t>
            </a:r>
          </a:p>
        </p:txBody>
      </p:sp>
      <p:sp>
        <p:nvSpPr>
          <p:cNvPr id="23" name="Text Placeholder 29">
            <a:extLst>
              <a:ext uri="{FF2B5EF4-FFF2-40B4-BE49-F238E27FC236}">
                <a16:creationId xmlns:a16="http://schemas.microsoft.com/office/drawing/2014/main" id="{C76AF5EA-F304-F5CB-94BC-711D17B8B130}"/>
              </a:ext>
            </a:extLst>
          </p:cNvPr>
          <p:cNvSpPr>
            <a:spLocks noGrp="1"/>
          </p:cNvSpPr>
          <p:nvPr>
            <p:ph type="body" sz="quarter" idx="23" hasCustomPrompt="1"/>
          </p:nvPr>
        </p:nvSpPr>
        <p:spPr>
          <a:xfrm>
            <a:off x="6039279" y="4824681"/>
            <a:ext cx="2839323" cy="546100"/>
          </a:xfrm>
        </p:spPr>
        <p:txBody>
          <a:bodyPr anchor="ctr">
            <a:noAutofit/>
          </a:bodyPr>
          <a:lstStyle>
            <a:lvl1pPr algn="ctr">
              <a:lnSpc>
                <a:spcPct val="100000"/>
              </a:lnSpc>
              <a:spcBef>
                <a:spcPts val="0"/>
              </a:spcBef>
              <a:defRPr sz="4000" b="0">
                <a:solidFill>
                  <a:schemeClr val="bg1"/>
                </a:solidFill>
                <a:latin typeface="+mj-lt"/>
              </a:defRPr>
            </a:lvl1pPr>
          </a:lstStyle>
          <a:p>
            <a:pPr lvl="0"/>
            <a:r>
              <a:rPr lang="en-US"/>
              <a:t>Text Here</a:t>
            </a:r>
          </a:p>
        </p:txBody>
      </p:sp>
      <p:sp>
        <p:nvSpPr>
          <p:cNvPr id="24" name="Text Placeholder 29">
            <a:extLst>
              <a:ext uri="{FF2B5EF4-FFF2-40B4-BE49-F238E27FC236}">
                <a16:creationId xmlns:a16="http://schemas.microsoft.com/office/drawing/2014/main" id="{356CFAE0-B9AC-03F0-E883-226B2AFD2713}"/>
              </a:ext>
            </a:extLst>
          </p:cNvPr>
          <p:cNvSpPr>
            <a:spLocks noGrp="1"/>
          </p:cNvSpPr>
          <p:nvPr>
            <p:ph type="body" sz="quarter" idx="24" hasCustomPrompt="1"/>
          </p:nvPr>
        </p:nvSpPr>
        <p:spPr>
          <a:xfrm>
            <a:off x="2565144" y="3710474"/>
            <a:ext cx="3840092" cy="546100"/>
          </a:xfrm>
        </p:spPr>
        <p:txBody>
          <a:bodyPr anchor="ctr">
            <a:noAutofit/>
          </a:bodyPr>
          <a:lstStyle>
            <a:lvl1pPr algn="ctr">
              <a:lnSpc>
                <a:spcPct val="100000"/>
              </a:lnSpc>
              <a:spcBef>
                <a:spcPts val="0"/>
              </a:spcBef>
              <a:defRPr sz="4000" b="0">
                <a:solidFill>
                  <a:schemeClr val="bg1"/>
                </a:solidFill>
                <a:latin typeface="+mj-lt"/>
              </a:defRPr>
            </a:lvl1pPr>
          </a:lstStyle>
          <a:p>
            <a:pPr lvl="0"/>
            <a:r>
              <a:rPr lang="en-US"/>
              <a:t>Text Here</a:t>
            </a:r>
          </a:p>
        </p:txBody>
      </p:sp>
      <p:sp>
        <p:nvSpPr>
          <p:cNvPr id="6" name="Date Placeholder 1">
            <a:extLst>
              <a:ext uri="{FF2B5EF4-FFF2-40B4-BE49-F238E27FC236}">
                <a16:creationId xmlns:a16="http://schemas.microsoft.com/office/drawing/2014/main" id="{9F62BD0A-6DF5-08F0-D601-6C0157F6249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892162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Filler 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tx1"/>
                </a:solidFill>
              </a:defRPr>
            </a:lvl1pPr>
          </a:lstStyle>
          <a:p>
            <a:r>
              <a:rPr lang="en-GB"/>
              <a:t>Click to edit Master title style</a:t>
            </a:r>
            <a:endParaRPr lang="en-US"/>
          </a:p>
        </p:txBody>
      </p:sp>
      <p:sp>
        <p:nvSpPr>
          <p:cNvPr id="3" name="Oval 2">
            <a:extLst>
              <a:ext uri="{FF2B5EF4-FFF2-40B4-BE49-F238E27FC236}">
                <a16:creationId xmlns:a16="http://schemas.microsoft.com/office/drawing/2014/main" id="{9CD2DA62-FC63-7BEA-C298-14D3F54F0313}"/>
              </a:ext>
            </a:extLst>
          </p:cNvPr>
          <p:cNvSpPr/>
          <p:nvPr userDrawn="1"/>
        </p:nvSpPr>
        <p:spPr>
          <a:xfrm>
            <a:off x="2676497" y="2229146"/>
            <a:ext cx="3525608" cy="3525608"/>
          </a:xfrm>
          <a:prstGeom prst="ellipse">
            <a:avLst/>
          </a:prstGeom>
          <a:noFill/>
          <a:ln w="31750">
            <a:solidFill>
              <a:srgbClr val="57BA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99E08D7-7313-4C2E-E9C1-8CDA141057D2}"/>
              </a:ext>
            </a:extLst>
          </p:cNvPr>
          <p:cNvSpPr/>
          <p:nvPr userDrawn="1"/>
        </p:nvSpPr>
        <p:spPr>
          <a:xfrm>
            <a:off x="6202105" y="1111956"/>
            <a:ext cx="2520778" cy="2520778"/>
          </a:xfrm>
          <a:prstGeom prst="ellipse">
            <a:avLst/>
          </a:prstGeom>
          <a:noFill/>
          <a:ln w="31750">
            <a:solidFill>
              <a:srgbClr val="EE45A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FD88032E-359D-2F31-F9D9-67791D34DA0C}"/>
              </a:ext>
            </a:extLst>
          </p:cNvPr>
          <p:cNvSpPr/>
          <p:nvPr userDrawn="1"/>
        </p:nvSpPr>
        <p:spPr>
          <a:xfrm>
            <a:off x="6298899" y="3980343"/>
            <a:ext cx="2327190" cy="2327190"/>
          </a:xfrm>
          <a:prstGeom prst="ellipse">
            <a:avLst/>
          </a:prstGeom>
          <a:noFill/>
          <a:ln w="31750">
            <a:solidFill>
              <a:srgbClr val="668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29">
            <a:extLst>
              <a:ext uri="{FF2B5EF4-FFF2-40B4-BE49-F238E27FC236}">
                <a16:creationId xmlns:a16="http://schemas.microsoft.com/office/drawing/2014/main" id="{A1F2F14F-C076-128F-CF13-F4989797EA5A}"/>
              </a:ext>
            </a:extLst>
          </p:cNvPr>
          <p:cNvSpPr>
            <a:spLocks noGrp="1"/>
          </p:cNvSpPr>
          <p:nvPr>
            <p:ph type="body" sz="quarter" idx="16" hasCustomPrompt="1"/>
          </p:nvPr>
        </p:nvSpPr>
        <p:spPr>
          <a:xfrm>
            <a:off x="3125165" y="2960821"/>
            <a:ext cx="272005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6" name="Text Placeholder 29">
            <a:extLst>
              <a:ext uri="{FF2B5EF4-FFF2-40B4-BE49-F238E27FC236}">
                <a16:creationId xmlns:a16="http://schemas.microsoft.com/office/drawing/2014/main" id="{B256D495-7EA6-809F-D9AF-7966C2C39AF9}"/>
              </a:ext>
            </a:extLst>
          </p:cNvPr>
          <p:cNvSpPr>
            <a:spLocks noGrp="1"/>
          </p:cNvSpPr>
          <p:nvPr>
            <p:ph type="body" sz="quarter" idx="17" hasCustomPrompt="1"/>
          </p:nvPr>
        </p:nvSpPr>
        <p:spPr>
          <a:xfrm>
            <a:off x="3125165" y="4460127"/>
            <a:ext cx="272005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7" name="Text Placeholder 29">
            <a:extLst>
              <a:ext uri="{FF2B5EF4-FFF2-40B4-BE49-F238E27FC236}">
                <a16:creationId xmlns:a16="http://schemas.microsoft.com/office/drawing/2014/main" id="{BED6493C-7925-C789-B900-5451582B2A2C}"/>
              </a:ext>
            </a:extLst>
          </p:cNvPr>
          <p:cNvSpPr>
            <a:spLocks noGrp="1"/>
          </p:cNvSpPr>
          <p:nvPr>
            <p:ph type="body" sz="quarter" idx="18" hasCustomPrompt="1"/>
          </p:nvPr>
        </p:nvSpPr>
        <p:spPr>
          <a:xfrm>
            <a:off x="6778575" y="4147644"/>
            <a:ext cx="1474174"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8" name="Text Placeholder 29">
            <a:extLst>
              <a:ext uri="{FF2B5EF4-FFF2-40B4-BE49-F238E27FC236}">
                <a16:creationId xmlns:a16="http://schemas.microsoft.com/office/drawing/2014/main" id="{AD8CAF56-6A19-798B-61D7-20EE514FE963}"/>
              </a:ext>
            </a:extLst>
          </p:cNvPr>
          <p:cNvSpPr>
            <a:spLocks noGrp="1"/>
          </p:cNvSpPr>
          <p:nvPr>
            <p:ph type="body" sz="quarter" idx="19" hasCustomPrompt="1"/>
          </p:nvPr>
        </p:nvSpPr>
        <p:spPr>
          <a:xfrm>
            <a:off x="6685977" y="5547467"/>
            <a:ext cx="165937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19" name="Text Placeholder 29">
            <a:extLst>
              <a:ext uri="{FF2B5EF4-FFF2-40B4-BE49-F238E27FC236}">
                <a16:creationId xmlns:a16="http://schemas.microsoft.com/office/drawing/2014/main" id="{20D97F04-0646-DA33-B613-1C542FF8ECB0}"/>
              </a:ext>
            </a:extLst>
          </p:cNvPr>
          <p:cNvSpPr>
            <a:spLocks noGrp="1"/>
          </p:cNvSpPr>
          <p:nvPr>
            <p:ph type="body" sz="quarter" idx="20" hasCustomPrompt="1"/>
          </p:nvPr>
        </p:nvSpPr>
        <p:spPr>
          <a:xfrm>
            <a:off x="6778575" y="1412732"/>
            <a:ext cx="1474174"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20" name="Text Placeholder 29">
            <a:extLst>
              <a:ext uri="{FF2B5EF4-FFF2-40B4-BE49-F238E27FC236}">
                <a16:creationId xmlns:a16="http://schemas.microsoft.com/office/drawing/2014/main" id="{17B65874-AF7F-9E0C-B2C3-1654E19D75D6}"/>
              </a:ext>
            </a:extLst>
          </p:cNvPr>
          <p:cNvSpPr>
            <a:spLocks noGrp="1"/>
          </p:cNvSpPr>
          <p:nvPr>
            <p:ph type="body" sz="quarter" idx="21" hasCustomPrompt="1"/>
          </p:nvPr>
        </p:nvSpPr>
        <p:spPr>
          <a:xfrm>
            <a:off x="6685977" y="2812555"/>
            <a:ext cx="1659370" cy="546100"/>
          </a:xfrm>
        </p:spPr>
        <p:txBody>
          <a:bodyPr anchor="ctr">
            <a:normAutofit/>
          </a:bodyPr>
          <a:lstStyle>
            <a:lvl1pPr algn="ctr">
              <a:lnSpc>
                <a:spcPct val="100000"/>
              </a:lnSpc>
              <a:spcBef>
                <a:spcPts val="0"/>
              </a:spcBef>
              <a:defRPr sz="1600" b="0">
                <a:solidFill>
                  <a:schemeClr val="tx1"/>
                </a:solidFill>
                <a:latin typeface="+mn-lt"/>
              </a:defRPr>
            </a:lvl1pPr>
          </a:lstStyle>
          <a:p>
            <a:pPr lvl="0"/>
            <a:r>
              <a:rPr lang="en-US"/>
              <a:t>Text Here</a:t>
            </a:r>
          </a:p>
        </p:txBody>
      </p:sp>
      <p:sp>
        <p:nvSpPr>
          <p:cNvPr id="22" name="Text Placeholder 29">
            <a:extLst>
              <a:ext uri="{FF2B5EF4-FFF2-40B4-BE49-F238E27FC236}">
                <a16:creationId xmlns:a16="http://schemas.microsoft.com/office/drawing/2014/main" id="{6D8FDF9B-D4FA-6EE0-6A8B-CEC9DD79C77F}"/>
              </a:ext>
            </a:extLst>
          </p:cNvPr>
          <p:cNvSpPr>
            <a:spLocks noGrp="1"/>
          </p:cNvSpPr>
          <p:nvPr>
            <p:ph type="body" sz="quarter" idx="22" hasCustomPrompt="1"/>
          </p:nvPr>
        </p:nvSpPr>
        <p:spPr>
          <a:xfrm>
            <a:off x="6039279" y="2098209"/>
            <a:ext cx="2839323" cy="546100"/>
          </a:xfrm>
        </p:spPr>
        <p:txBody>
          <a:bodyPr anchor="ctr">
            <a:noAutofit/>
          </a:bodyPr>
          <a:lstStyle>
            <a:lvl1pPr algn="ctr">
              <a:lnSpc>
                <a:spcPct val="100000"/>
              </a:lnSpc>
              <a:spcBef>
                <a:spcPts val="0"/>
              </a:spcBef>
              <a:defRPr sz="4000" b="0">
                <a:solidFill>
                  <a:schemeClr val="tx1"/>
                </a:solidFill>
                <a:latin typeface="+mj-lt"/>
              </a:defRPr>
            </a:lvl1pPr>
          </a:lstStyle>
          <a:p>
            <a:pPr lvl="0"/>
            <a:r>
              <a:rPr lang="en-US"/>
              <a:t>Text Here</a:t>
            </a:r>
          </a:p>
        </p:txBody>
      </p:sp>
      <p:sp>
        <p:nvSpPr>
          <p:cNvPr id="23" name="Text Placeholder 29">
            <a:extLst>
              <a:ext uri="{FF2B5EF4-FFF2-40B4-BE49-F238E27FC236}">
                <a16:creationId xmlns:a16="http://schemas.microsoft.com/office/drawing/2014/main" id="{C76AF5EA-F304-F5CB-94BC-711D17B8B130}"/>
              </a:ext>
            </a:extLst>
          </p:cNvPr>
          <p:cNvSpPr>
            <a:spLocks noGrp="1"/>
          </p:cNvSpPr>
          <p:nvPr>
            <p:ph type="body" sz="quarter" idx="23" hasCustomPrompt="1"/>
          </p:nvPr>
        </p:nvSpPr>
        <p:spPr>
          <a:xfrm>
            <a:off x="6039279" y="4824681"/>
            <a:ext cx="2839323" cy="546100"/>
          </a:xfrm>
        </p:spPr>
        <p:txBody>
          <a:bodyPr anchor="ctr">
            <a:noAutofit/>
          </a:bodyPr>
          <a:lstStyle>
            <a:lvl1pPr algn="ctr">
              <a:lnSpc>
                <a:spcPct val="100000"/>
              </a:lnSpc>
              <a:spcBef>
                <a:spcPts val="0"/>
              </a:spcBef>
              <a:defRPr sz="4000" b="0">
                <a:solidFill>
                  <a:schemeClr val="tx1"/>
                </a:solidFill>
                <a:latin typeface="+mj-lt"/>
              </a:defRPr>
            </a:lvl1pPr>
          </a:lstStyle>
          <a:p>
            <a:pPr lvl="0"/>
            <a:r>
              <a:rPr lang="en-US"/>
              <a:t>Text Here</a:t>
            </a:r>
          </a:p>
        </p:txBody>
      </p:sp>
      <p:sp>
        <p:nvSpPr>
          <p:cNvPr id="24" name="Text Placeholder 29">
            <a:extLst>
              <a:ext uri="{FF2B5EF4-FFF2-40B4-BE49-F238E27FC236}">
                <a16:creationId xmlns:a16="http://schemas.microsoft.com/office/drawing/2014/main" id="{356CFAE0-B9AC-03F0-E883-226B2AFD2713}"/>
              </a:ext>
            </a:extLst>
          </p:cNvPr>
          <p:cNvSpPr>
            <a:spLocks noGrp="1"/>
          </p:cNvSpPr>
          <p:nvPr>
            <p:ph type="body" sz="quarter" idx="24" hasCustomPrompt="1"/>
          </p:nvPr>
        </p:nvSpPr>
        <p:spPr>
          <a:xfrm>
            <a:off x="2565144" y="3710474"/>
            <a:ext cx="3840092" cy="546100"/>
          </a:xfrm>
        </p:spPr>
        <p:txBody>
          <a:bodyPr anchor="ctr">
            <a:noAutofit/>
          </a:bodyPr>
          <a:lstStyle>
            <a:lvl1pPr algn="ctr">
              <a:lnSpc>
                <a:spcPct val="100000"/>
              </a:lnSpc>
              <a:spcBef>
                <a:spcPts val="0"/>
              </a:spcBef>
              <a:defRPr sz="4000" b="0">
                <a:solidFill>
                  <a:schemeClr val="tx1"/>
                </a:solidFill>
                <a:latin typeface="+mj-lt"/>
              </a:defRPr>
            </a:lvl1pPr>
          </a:lstStyle>
          <a:p>
            <a:pPr lvl="0"/>
            <a:r>
              <a:rPr lang="en-US"/>
              <a:t>Text Here</a:t>
            </a:r>
          </a:p>
        </p:txBody>
      </p:sp>
      <p:sp>
        <p:nvSpPr>
          <p:cNvPr id="6" name="Date Placeholder 1">
            <a:extLst>
              <a:ext uri="{FF2B5EF4-FFF2-40B4-BE49-F238E27FC236}">
                <a16:creationId xmlns:a16="http://schemas.microsoft.com/office/drawing/2014/main" id="{9F62BD0A-6DF5-08F0-D601-6C0157F6249F}"/>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chemeClr val="tx1"/>
                </a:solidFill>
                <a:latin typeface="+mn-lt"/>
              </a:defRPr>
            </a:lvl1pPr>
          </a:lstStyle>
          <a:p>
            <a:r>
              <a:rPr lang="en-GB" dirty="0"/>
              <a:t>© Xoserve </a:t>
            </a:r>
            <a:r>
              <a:rPr lang="en-US" dirty="0"/>
              <a:t>July 2025</a:t>
            </a:r>
          </a:p>
        </p:txBody>
      </p:sp>
      <p:pic>
        <p:nvPicPr>
          <p:cNvPr id="7" name="Picture 6" descr="A black and blue symbol&#10;&#10;AI-generated content may be incorrect.">
            <a:extLst>
              <a:ext uri="{FF2B5EF4-FFF2-40B4-BE49-F238E27FC236}">
                <a16:creationId xmlns:a16="http://schemas.microsoft.com/office/drawing/2014/main" id="{38DB78F8-33E4-9736-0489-1BCAF7FE31FB}"/>
              </a:ext>
            </a:extLst>
          </p:cNvPr>
          <p:cNvPicPr>
            <a:picLocks noChangeAspect="1"/>
          </p:cNvPicPr>
          <p:nvPr userDrawn="1"/>
        </p:nvPicPr>
        <p:blipFill>
          <a:blip r:embed="rId2"/>
          <a:stretch>
            <a:fillRect/>
          </a:stretch>
        </p:blipFill>
        <p:spPr>
          <a:xfrm>
            <a:off x="385769" y="436448"/>
            <a:ext cx="553782" cy="489174"/>
          </a:xfrm>
          <a:prstGeom prst="rect">
            <a:avLst/>
          </a:prstGeom>
        </p:spPr>
      </p:pic>
    </p:spTree>
    <p:extLst>
      <p:ext uri="{BB962C8B-B14F-4D97-AF65-F5344CB8AC3E}">
        <p14:creationId xmlns:p14="http://schemas.microsoft.com/office/powerpoint/2010/main" val="15902361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ller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bg1"/>
                </a:solidFill>
              </a:defRPr>
            </a:lvl1pPr>
          </a:lstStyle>
          <a:p>
            <a:r>
              <a:rPr lang="en-GB"/>
              <a:t>Click to edit Master title style</a:t>
            </a:r>
            <a:endParaRPr lang="en-US"/>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cxnSp>
        <p:nvCxnSpPr>
          <p:cNvPr id="6" name="Straight Connector 5">
            <a:extLst>
              <a:ext uri="{FF2B5EF4-FFF2-40B4-BE49-F238E27FC236}">
                <a16:creationId xmlns:a16="http://schemas.microsoft.com/office/drawing/2014/main" id="{AF4DA0B7-9F22-AAC8-389A-4D795ED12DA2}"/>
              </a:ext>
            </a:extLst>
          </p:cNvPr>
          <p:cNvCxnSpPr>
            <a:cxnSpLocks/>
            <a:endCxn id="39" idx="6"/>
          </p:cNvCxnSpPr>
          <p:nvPr userDrawn="1"/>
        </p:nvCxnSpPr>
        <p:spPr>
          <a:xfrm flipV="1">
            <a:off x="565621" y="3422768"/>
            <a:ext cx="8975468" cy="5080"/>
          </a:xfrm>
          <a:prstGeom prst="line">
            <a:avLst/>
          </a:prstGeom>
          <a:ln w="28575">
            <a:solidFill>
              <a:srgbClr val="FDFAFF">
                <a:alpha val="14000"/>
              </a:srgbClr>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744E643B-1F4B-07BA-96FC-BFC04BF3E45B}"/>
              </a:ext>
            </a:extLst>
          </p:cNvPr>
          <p:cNvSpPr/>
          <p:nvPr userDrawn="1"/>
        </p:nvSpPr>
        <p:spPr>
          <a:xfrm>
            <a:off x="375121"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3589D1F-8E51-0FDF-6159-FFD532967B8F}"/>
              </a:ext>
            </a:extLst>
          </p:cNvPr>
          <p:cNvSpPr txBox="1"/>
          <p:nvPr userDrawn="1"/>
        </p:nvSpPr>
        <p:spPr>
          <a:xfrm>
            <a:off x="106065" y="2761842"/>
            <a:ext cx="728611" cy="461665"/>
          </a:xfrm>
          <a:prstGeom prst="rect">
            <a:avLst/>
          </a:prstGeom>
          <a:noFill/>
        </p:spPr>
        <p:txBody>
          <a:bodyPr wrap="square" rtlCol="0">
            <a:spAutoFit/>
          </a:bodyPr>
          <a:lstStyle/>
          <a:p>
            <a:pPr algn="ctr">
              <a:spcAft>
                <a:spcPts val="638"/>
              </a:spcAft>
              <a:buNone/>
            </a:pPr>
            <a:r>
              <a:rPr lang="en-GB" sz="2400" b="1" dirty="0">
                <a:solidFill>
                  <a:srgbClr val="57BAE5"/>
                </a:solidFill>
                <a:effectLst/>
                <a:latin typeface="Quicksand Bold" panose="02070303000000060000" pitchFamily="18" charset="77"/>
              </a:rPr>
              <a:t>1</a:t>
            </a:r>
            <a:endParaRPr lang="en-GB" sz="2400" dirty="0">
              <a:solidFill>
                <a:schemeClr val="bg1"/>
              </a:solidFill>
              <a:effectLst/>
              <a:latin typeface="Quicksand Book" panose="02070303000000060000" pitchFamily="18" charset="77"/>
            </a:endParaRPr>
          </a:p>
        </p:txBody>
      </p:sp>
      <p:cxnSp>
        <p:nvCxnSpPr>
          <p:cNvPr id="13" name="Straight Connector 12">
            <a:extLst>
              <a:ext uri="{FF2B5EF4-FFF2-40B4-BE49-F238E27FC236}">
                <a16:creationId xmlns:a16="http://schemas.microsoft.com/office/drawing/2014/main" id="{6E0CEABC-73C2-F12E-92D2-32B3F4518791}"/>
              </a:ext>
            </a:extLst>
          </p:cNvPr>
          <p:cNvCxnSpPr>
            <a:cxnSpLocks/>
          </p:cNvCxnSpPr>
          <p:nvPr userDrawn="1"/>
        </p:nvCxnSpPr>
        <p:spPr>
          <a:xfrm>
            <a:off x="470370"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5F919021-70EF-6FA3-192A-8A0C3C5E9E97}"/>
              </a:ext>
            </a:extLst>
          </p:cNvPr>
          <p:cNvSpPr/>
          <p:nvPr userDrawn="1"/>
        </p:nvSpPr>
        <p:spPr>
          <a:xfrm>
            <a:off x="1989531"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C72DFC3-4A66-B1D9-4FDB-E27CA9CD6003}"/>
              </a:ext>
            </a:extLst>
          </p:cNvPr>
          <p:cNvSpPr txBox="1"/>
          <p:nvPr userDrawn="1"/>
        </p:nvSpPr>
        <p:spPr>
          <a:xfrm>
            <a:off x="1720475" y="3538965"/>
            <a:ext cx="728611" cy="461665"/>
          </a:xfrm>
          <a:prstGeom prst="rect">
            <a:avLst/>
          </a:prstGeom>
          <a:noFill/>
        </p:spPr>
        <p:txBody>
          <a:bodyPr wrap="square" rtlCol="0">
            <a:spAutoFit/>
          </a:bodyPr>
          <a:lstStyle/>
          <a:p>
            <a:pPr algn="ctr">
              <a:spcAft>
                <a:spcPts val="638"/>
              </a:spcAft>
              <a:buNone/>
            </a:pPr>
            <a:r>
              <a:rPr lang="en-GB" sz="2400" b="1" dirty="0">
                <a:solidFill>
                  <a:srgbClr val="EE45AC"/>
                </a:solidFill>
                <a:latin typeface="Quicksand Bold" panose="02070303000000060000" pitchFamily="18" charset="77"/>
              </a:rPr>
              <a:t>2</a:t>
            </a:r>
            <a:endParaRPr lang="en-GB" sz="2400" dirty="0">
              <a:solidFill>
                <a:srgbClr val="EE45AC"/>
              </a:solidFill>
              <a:effectLst/>
              <a:latin typeface="Quicksand Book" panose="02070303000000060000" pitchFamily="18" charset="77"/>
            </a:endParaRPr>
          </a:p>
        </p:txBody>
      </p:sp>
      <p:cxnSp>
        <p:nvCxnSpPr>
          <p:cNvPr id="25" name="Straight Connector 24">
            <a:extLst>
              <a:ext uri="{FF2B5EF4-FFF2-40B4-BE49-F238E27FC236}">
                <a16:creationId xmlns:a16="http://schemas.microsoft.com/office/drawing/2014/main" id="{603D5F32-AAF3-0708-E928-82E4853FEE91}"/>
              </a:ext>
            </a:extLst>
          </p:cNvPr>
          <p:cNvCxnSpPr>
            <a:cxnSpLocks/>
          </p:cNvCxnSpPr>
          <p:nvPr userDrawn="1"/>
        </p:nvCxnSpPr>
        <p:spPr>
          <a:xfrm>
            <a:off x="2084780"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5A569E3D-E4AD-0BAA-BBE3-F8FF881D9618}"/>
              </a:ext>
            </a:extLst>
          </p:cNvPr>
          <p:cNvSpPr/>
          <p:nvPr userDrawn="1"/>
        </p:nvSpPr>
        <p:spPr>
          <a:xfrm>
            <a:off x="4021124" y="3333750"/>
            <a:ext cx="190500" cy="190500"/>
          </a:xfrm>
          <a:prstGeom prst="ellipse">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25253CF0-FC7C-953C-82C4-BCD73D5A735D}"/>
              </a:ext>
            </a:extLst>
          </p:cNvPr>
          <p:cNvSpPr txBox="1"/>
          <p:nvPr userDrawn="1"/>
        </p:nvSpPr>
        <p:spPr>
          <a:xfrm>
            <a:off x="3751615" y="2761842"/>
            <a:ext cx="728611" cy="461665"/>
          </a:xfrm>
          <a:prstGeom prst="rect">
            <a:avLst/>
          </a:prstGeom>
          <a:noFill/>
        </p:spPr>
        <p:txBody>
          <a:bodyPr wrap="square" rtlCol="0">
            <a:spAutoFit/>
          </a:bodyPr>
          <a:lstStyle/>
          <a:p>
            <a:pPr algn="ctr">
              <a:spcAft>
                <a:spcPts val="638"/>
              </a:spcAft>
              <a:buNone/>
            </a:pPr>
            <a:r>
              <a:rPr lang="en-GB" sz="2400" b="1" dirty="0">
                <a:solidFill>
                  <a:srgbClr val="6680FF"/>
                </a:solidFill>
                <a:effectLst/>
                <a:latin typeface="Quicksand Bold" panose="02070303000000060000" pitchFamily="18" charset="77"/>
              </a:rPr>
              <a:t>3</a:t>
            </a:r>
            <a:endParaRPr lang="en-GB" sz="2400" dirty="0">
              <a:solidFill>
                <a:srgbClr val="6680FF"/>
              </a:solidFill>
              <a:effectLst/>
              <a:latin typeface="Quicksand Book" panose="02070303000000060000" pitchFamily="18" charset="77"/>
            </a:endParaRPr>
          </a:p>
        </p:txBody>
      </p:sp>
      <p:cxnSp>
        <p:nvCxnSpPr>
          <p:cNvPr id="30" name="Straight Connector 29">
            <a:extLst>
              <a:ext uri="{FF2B5EF4-FFF2-40B4-BE49-F238E27FC236}">
                <a16:creationId xmlns:a16="http://schemas.microsoft.com/office/drawing/2014/main" id="{D3E797FD-BE4A-D375-5F61-7E4625849601}"/>
              </a:ext>
            </a:extLst>
          </p:cNvPr>
          <p:cNvCxnSpPr>
            <a:cxnSpLocks/>
          </p:cNvCxnSpPr>
          <p:nvPr userDrawn="1"/>
        </p:nvCxnSpPr>
        <p:spPr>
          <a:xfrm>
            <a:off x="4116373" y="3429000"/>
            <a:ext cx="0" cy="2332799"/>
          </a:xfrm>
          <a:prstGeom prst="line">
            <a:avLst/>
          </a:prstGeom>
          <a:ln w="6350">
            <a:solidFill>
              <a:srgbClr val="6680FF"/>
            </a:solidFill>
          </a:ln>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BA0079A4-7AC2-3033-4517-256E2C161195}"/>
              </a:ext>
            </a:extLst>
          </p:cNvPr>
          <p:cNvSpPr/>
          <p:nvPr userDrawn="1"/>
        </p:nvSpPr>
        <p:spPr>
          <a:xfrm>
            <a:off x="5704227" y="3327518"/>
            <a:ext cx="190500" cy="190500"/>
          </a:xfrm>
          <a:prstGeom prst="ellipse">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4EFB75C6-0650-25C7-C3CE-A0C52EF54302}"/>
              </a:ext>
            </a:extLst>
          </p:cNvPr>
          <p:cNvSpPr txBox="1"/>
          <p:nvPr userDrawn="1"/>
        </p:nvSpPr>
        <p:spPr>
          <a:xfrm>
            <a:off x="5431265" y="3538965"/>
            <a:ext cx="728611" cy="461665"/>
          </a:xfrm>
          <a:prstGeom prst="rect">
            <a:avLst/>
          </a:prstGeom>
          <a:noFill/>
        </p:spPr>
        <p:txBody>
          <a:bodyPr wrap="square" rtlCol="0">
            <a:spAutoFit/>
          </a:bodyPr>
          <a:lstStyle/>
          <a:p>
            <a:pPr algn="ctr">
              <a:spcAft>
                <a:spcPts val="638"/>
              </a:spcAft>
              <a:buNone/>
            </a:pPr>
            <a:r>
              <a:rPr lang="en-GB" sz="2400" b="1" dirty="0">
                <a:solidFill>
                  <a:srgbClr val="5847FC"/>
                </a:solidFill>
                <a:latin typeface="Quicksand Bold" panose="02070303000000060000" pitchFamily="18" charset="77"/>
              </a:rPr>
              <a:t>4</a:t>
            </a:r>
            <a:endParaRPr lang="en-GB" sz="2400" dirty="0">
              <a:solidFill>
                <a:srgbClr val="5847FC"/>
              </a:solidFill>
              <a:effectLst/>
              <a:latin typeface="Quicksand Book" panose="02070303000000060000" pitchFamily="18" charset="77"/>
            </a:endParaRPr>
          </a:p>
        </p:txBody>
      </p:sp>
      <p:cxnSp>
        <p:nvCxnSpPr>
          <p:cNvPr id="33" name="Straight Connector 32">
            <a:extLst>
              <a:ext uri="{FF2B5EF4-FFF2-40B4-BE49-F238E27FC236}">
                <a16:creationId xmlns:a16="http://schemas.microsoft.com/office/drawing/2014/main" id="{C7030692-CE3F-CB69-D714-D30964363DA5}"/>
              </a:ext>
            </a:extLst>
          </p:cNvPr>
          <p:cNvCxnSpPr>
            <a:cxnSpLocks/>
          </p:cNvCxnSpPr>
          <p:nvPr userDrawn="1"/>
        </p:nvCxnSpPr>
        <p:spPr>
          <a:xfrm>
            <a:off x="5799476" y="1706984"/>
            <a:ext cx="0" cy="1715784"/>
          </a:xfrm>
          <a:prstGeom prst="line">
            <a:avLst/>
          </a:prstGeom>
          <a:ln w="6350">
            <a:solidFill>
              <a:srgbClr val="5847FC"/>
            </a:solidFill>
          </a:ln>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E1D49206-EC1D-A2FE-75B1-2202B9D2D9EC}"/>
              </a:ext>
            </a:extLst>
          </p:cNvPr>
          <p:cNvSpPr/>
          <p:nvPr userDrawn="1"/>
        </p:nvSpPr>
        <p:spPr>
          <a:xfrm>
            <a:off x="7815842"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3406AF2-B066-EB36-348E-7B5C9E814357}"/>
              </a:ext>
            </a:extLst>
          </p:cNvPr>
          <p:cNvSpPr txBox="1"/>
          <p:nvPr userDrawn="1"/>
        </p:nvSpPr>
        <p:spPr>
          <a:xfrm>
            <a:off x="7546786" y="2761842"/>
            <a:ext cx="728611" cy="461665"/>
          </a:xfrm>
          <a:prstGeom prst="rect">
            <a:avLst/>
          </a:prstGeom>
          <a:noFill/>
        </p:spPr>
        <p:txBody>
          <a:bodyPr wrap="square" rtlCol="0">
            <a:spAutoFit/>
          </a:bodyPr>
          <a:lstStyle/>
          <a:p>
            <a:pPr algn="ctr">
              <a:spcAft>
                <a:spcPts val="638"/>
              </a:spcAft>
              <a:buNone/>
            </a:pPr>
            <a:r>
              <a:rPr lang="en-GB" sz="2400" b="1" dirty="0">
                <a:solidFill>
                  <a:srgbClr val="57BAE5"/>
                </a:solidFill>
                <a:effectLst/>
                <a:latin typeface="Quicksand Bold" panose="02070303000000060000" pitchFamily="18" charset="77"/>
              </a:rPr>
              <a:t>5</a:t>
            </a:r>
            <a:endParaRPr lang="en-GB" sz="2400" dirty="0">
              <a:solidFill>
                <a:schemeClr val="bg1"/>
              </a:solidFill>
              <a:effectLst/>
              <a:latin typeface="Quicksand Book" panose="02070303000000060000" pitchFamily="18" charset="77"/>
            </a:endParaRPr>
          </a:p>
        </p:txBody>
      </p:sp>
      <p:cxnSp>
        <p:nvCxnSpPr>
          <p:cNvPr id="38" name="Straight Connector 37">
            <a:extLst>
              <a:ext uri="{FF2B5EF4-FFF2-40B4-BE49-F238E27FC236}">
                <a16:creationId xmlns:a16="http://schemas.microsoft.com/office/drawing/2014/main" id="{BC7A03CB-9C73-9207-84EF-E2505F5BFA1B}"/>
              </a:ext>
            </a:extLst>
          </p:cNvPr>
          <p:cNvCxnSpPr>
            <a:cxnSpLocks/>
          </p:cNvCxnSpPr>
          <p:nvPr userDrawn="1"/>
        </p:nvCxnSpPr>
        <p:spPr>
          <a:xfrm>
            <a:off x="7911091"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F9BCC940-C974-7650-233B-4AF00463772C}"/>
              </a:ext>
            </a:extLst>
          </p:cNvPr>
          <p:cNvSpPr/>
          <p:nvPr userDrawn="1"/>
        </p:nvSpPr>
        <p:spPr>
          <a:xfrm>
            <a:off x="9350589"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92463494-A8AA-5736-6370-CCC171C52D00}"/>
              </a:ext>
            </a:extLst>
          </p:cNvPr>
          <p:cNvSpPr txBox="1"/>
          <p:nvPr userDrawn="1"/>
        </p:nvSpPr>
        <p:spPr>
          <a:xfrm>
            <a:off x="9081533" y="3538965"/>
            <a:ext cx="728611" cy="461665"/>
          </a:xfrm>
          <a:prstGeom prst="rect">
            <a:avLst/>
          </a:prstGeom>
          <a:noFill/>
        </p:spPr>
        <p:txBody>
          <a:bodyPr wrap="square" rtlCol="0">
            <a:spAutoFit/>
          </a:bodyPr>
          <a:lstStyle/>
          <a:p>
            <a:pPr algn="ctr">
              <a:spcAft>
                <a:spcPts val="638"/>
              </a:spcAft>
              <a:buNone/>
            </a:pPr>
            <a:r>
              <a:rPr lang="en-GB" sz="2400" b="1" dirty="0">
                <a:solidFill>
                  <a:srgbClr val="EE45AC"/>
                </a:solidFill>
                <a:latin typeface="Quicksand Bold" panose="02070303000000060000" pitchFamily="18" charset="77"/>
              </a:rPr>
              <a:t>6</a:t>
            </a:r>
            <a:endParaRPr lang="en-GB" sz="2400" dirty="0">
              <a:solidFill>
                <a:srgbClr val="EE45AC"/>
              </a:solidFill>
              <a:effectLst/>
              <a:latin typeface="Quicksand Book" panose="02070303000000060000" pitchFamily="18" charset="77"/>
            </a:endParaRPr>
          </a:p>
        </p:txBody>
      </p:sp>
      <p:cxnSp>
        <p:nvCxnSpPr>
          <p:cNvPr id="41" name="Straight Connector 40">
            <a:extLst>
              <a:ext uri="{FF2B5EF4-FFF2-40B4-BE49-F238E27FC236}">
                <a16:creationId xmlns:a16="http://schemas.microsoft.com/office/drawing/2014/main" id="{1314581C-7C66-A192-21C6-90B9E87AEEB0}"/>
              </a:ext>
            </a:extLst>
          </p:cNvPr>
          <p:cNvCxnSpPr>
            <a:cxnSpLocks/>
          </p:cNvCxnSpPr>
          <p:nvPr userDrawn="1"/>
        </p:nvCxnSpPr>
        <p:spPr>
          <a:xfrm>
            <a:off x="9445838"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43" name="Text Placeholder 29">
            <a:extLst>
              <a:ext uri="{FF2B5EF4-FFF2-40B4-BE49-F238E27FC236}">
                <a16:creationId xmlns:a16="http://schemas.microsoft.com/office/drawing/2014/main" id="{E3F932A5-A3A4-80CB-40DC-977EAAC47384}"/>
              </a:ext>
            </a:extLst>
          </p:cNvPr>
          <p:cNvSpPr>
            <a:spLocks noGrp="1"/>
          </p:cNvSpPr>
          <p:nvPr>
            <p:ph type="body" sz="quarter" idx="14" hasCustomPrompt="1"/>
          </p:nvPr>
        </p:nvSpPr>
        <p:spPr>
          <a:xfrm>
            <a:off x="4366793" y="481897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44" name="Text Placeholder 29">
            <a:extLst>
              <a:ext uri="{FF2B5EF4-FFF2-40B4-BE49-F238E27FC236}">
                <a16:creationId xmlns:a16="http://schemas.microsoft.com/office/drawing/2014/main" id="{95DC7BF4-DCC4-6EB4-8EAF-B13C00A417A8}"/>
              </a:ext>
            </a:extLst>
          </p:cNvPr>
          <p:cNvSpPr>
            <a:spLocks noGrp="1"/>
          </p:cNvSpPr>
          <p:nvPr>
            <p:ph type="body" sz="quarter" idx="15" hasCustomPrompt="1"/>
          </p:nvPr>
        </p:nvSpPr>
        <p:spPr>
          <a:xfrm>
            <a:off x="4366792" y="4209944"/>
            <a:ext cx="1486800" cy="465304"/>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45" name="Text Placeholder 29">
            <a:extLst>
              <a:ext uri="{FF2B5EF4-FFF2-40B4-BE49-F238E27FC236}">
                <a16:creationId xmlns:a16="http://schemas.microsoft.com/office/drawing/2014/main" id="{726C2B92-C312-6D20-5D85-D7F624EDF0EB}"/>
              </a:ext>
            </a:extLst>
          </p:cNvPr>
          <p:cNvSpPr>
            <a:spLocks noGrp="1"/>
          </p:cNvSpPr>
          <p:nvPr>
            <p:ph type="body" sz="quarter" idx="16" hasCustomPrompt="1"/>
          </p:nvPr>
        </p:nvSpPr>
        <p:spPr>
          <a:xfrm>
            <a:off x="8161510" y="481897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46" name="Text Placeholder 29">
            <a:extLst>
              <a:ext uri="{FF2B5EF4-FFF2-40B4-BE49-F238E27FC236}">
                <a16:creationId xmlns:a16="http://schemas.microsoft.com/office/drawing/2014/main" id="{A8BF7ABC-E7C1-163A-057A-9812E1F7AC62}"/>
              </a:ext>
            </a:extLst>
          </p:cNvPr>
          <p:cNvSpPr>
            <a:spLocks noGrp="1"/>
          </p:cNvSpPr>
          <p:nvPr>
            <p:ph type="body" sz="quarter" idx="17" hasCustomPrompt="1"/>
          </p:nvPr>
        </p:nvSpPr>
        <p:spPr>
          <a:xfrm>
            <a:off x="8161509" y="4209944"/>
            <a:ext cx="1486800" cy="465304"/>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47" name="Text Placeholder 29">
            <a:extLst>
              <a:ext uri="{FF2B5EF4-FFF2-40B4-BE49-F238E27FC236}">
                <a16:creationId xmlns:a16="http://schemas.microsoft.com/office/drawing/2014/main" id="{CC55673E-352E-AADA-AD6F-87D973AD6EA5}"/>
              </a:ext>
            </a:extLst>
          </p:cNvPr>
          <p:cNvSpPr>
            <a:spLocks noGrp="1"/>
          </p:cNvSpPr>
          <p:nvPr>
            <p:ph type="body" sz="quarter" idx="18" hasCustomPrompt="1"/>
          </p:nvPr>
        </p:nvSpPr>
        <p:spPr>
          <a:xfrm>
            <a:off x="9658515" y="2077756"/>
            <a:ext cx="1486800" cy="977393"/>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48" name="Text Placeholder 29">
            <a:extLst>
              <a:ext uri="{FF2B5EF4-FFF2-40B4-BE49-F238E27FC236}">
                <a16:creationId xmlns:a16="http://schemas.microsoft.com/office/drawing/2014/main" id="{66C0C8DE-745D-2093-3ADF-7A1E9F836EB9}"/>
              </a:ext>
            </a:extLst>
          </p:cNvPr>
          <p:cNvSpPr>
            <a:spLocks noGrp="1"/>
          </p:cNvSpPr>
          <p:nvPr>
            <p:ph type="body" sz="quarter" idx="19" hasCustomPrompt="1"/>
          </p:nvPr>
        </p:nvSpPr>
        <p:spPr>
          <a:xfrm>
            <a:off x="9658515" y="1486707"/>
            <a:ext cx="1486800" cy="464400"/>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49" name="Text Placeholder 29">
            <a:extLst>
              <a:ext uri="{FF2B5EF4-FFF2-40B4-BE49-F238E27FC236}">
                <a16:creationId xmlns:a16="http://schemas.microsoft.com/office/drawing/2014/main" id="{2CA8CC27-52F1-ED9F-6FBA-F144C42D2775}"/>
              </a:ext>
            </a:extLst>
          </p:cNvPr>
          <p:cNvSpPr>
            <a:spLocks noGrp="1"/>
          </p:cNvSpPr>
          <p:nvPr>
            <p:ph type="body" sz="quarter" idx="20" hasCustomPrompt="1"/>
          </p:nvPr>
        </p:nvSpPr>
        <p:spPr>
          <a:xfrm>
            <a:off x="6045349" y="207775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50" name="Text Placeholder 29">
            <a:extLst>
              <a:ext uri="{FF2B5EF4-FFF2-40B4-BE49-F238E27FC236}">
                <a16:creationId xmlns:a16="http://schemas.microsoft.com/office/drawing/2014/main" id="{41940058-B945-B6F5-40B9-787B78569797}"/>
              </a:ext>
            </a:extLst>
          </p:cNvPr>
          <p:cNvSpPr>
            <a:spLocks noGrp="1"/>
          </p:cNvSpPr>
          <p:nvPr>
            <p:ph type="body" sz="quarter" idx="21" hasCustomPrompt="1"/>
          </p:nvPr>
        </p:nvSpPr>
        <p:spPr>
          <a:xfrm>
            <a:off x="6045350" y="1488439"/>
            <a:ext cx="1486800" cy="464400"/>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51" name="Text Placeholder 29">
            <a:extLst>
              <a:ext uri="{FF2B5EF4-FFF2-40B4-BE49-F238E27FC236}">
                <a16:creationId xmlns:a16="http://schemas.microsoft.com/office/drawing/2014/main" id="{A9EBD1B3-D85A-FAC6-EA97-1A1656760B74}"/>
              </a:ext>
            </a:extLst>
          </p:cNvPr>
          <p:cNvSpPr>
            <a:spLocks noGrp="1"/>
          </p:cNvSpPr>
          <p:nvPr>
            <p:ph type="body" sz="quarter" idx="22" hasCustomPrompt="1"/>
          </p:nvPr>
        </p:nvSpPr>
        <p:spPr>
          <a:xfrm>
            <a:off x="728064" y="4818977"/>
            <a:ext cx="1486800"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52" name="Text Placeholder 29">
            <a:extLst>
              <a:ext uri="{FF2B5EF4-FFF2-40B4-BE49-F238E27FC236}">
                <a16:creationId xmlns:a16="http://schemas.microsoft.com/office/drawing/2014/main" id="{62961F7C-549A-637E-4DA5-8F73BCEC4E9B}"/>
              </a:ext>
            </a:extLst>
          </p:cNvPr>
          <p:cNvSpPr>
            <a:spLocks noGrp="1"/>
          </p:cNvSpPr>
          <p:nvPr>
            <p:ph type="body" sz="quarter" idx="23" hasCustomPrompt="1"/>
          </p:nvPr>
        </p:nvSpPr>
        <p:spPr>
          <a:xfrm>
            <a:off x="728064" y="4209944"/>
            <a:ext cx="1486800" cy="465304"/>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53" name="Text Placeholder 29">
            <a:extLst>
              <a:ext uri="{FF2B5EF4-FFF2-40B4-BE49-F238E27FC236}">
                <a16:creationId xmlns:a16="http://schemas.microsoft.com/office/drawing/2014/main" id="{847B1438-6F3B-0F28-332C-29BF064021F7}"/>
              </a:ext>
            </a:extLst>
          </p:cNvPr>
          <p:cNvSpPr>
            <a:spLocks noGrp="1"/>
          </p:cNvSpPr>
          <p:nvPr>
            <p:ph type="body" sz="quarter" idx="24" hasCustomPrompt="1"/>
          </p:nvPr>
        </p:nvSpPr>
        <p:spPr>
          <a:xfrm>
            <a:off x="2297457" y="2077757"/>
            <a:ext cx="1485654" cy="977392"/>
          </a:xfrm>
        </p:spPr>
        <p:txBody>
          <a:bodyPr anchor="t">
            <a:normAutofit/>
          </a:bodyPr>
          <a:lstStyle>
            <a:lvl1pPr>
              <a:lnSpc>
                <a:spcPct val="100000"/>
              </a:lnSpc>
              <a:spcBef>
                <a:spcPts val="0"/>
              </a:spcBef>
              <a:defRPr sz="1600" b="0">
                <a:solidFill>
                  <a:schemeClr val="bg1"/>
                </a:solidFill>
                <a:latin typeface="+mn-lt"/>
              </a:defRPr>
            </a:lvl1pPr>
          </a:lstStyle>
          <a:p>
            <a:pPr lvl="0"/>
            <a:r>
              <a:rPr lang="en-US"/>
              <a:t>Text Here</a:t>
            </a:r>
          </a:p>
        </p:txBody>
      </p:sp>
      <p:sp>
        <p:nvSpPr>
          <p:cNvPr id="54" name="Text Placeholder 29">
            <a:extLst>
              <a:ext uri="{FF2B5EF4-FFF2-40B4-BE49-F238E27FC236}">
                <a16:creationId xmlns:a16="http://schemas.microsoft.com/office/drawing/2014/main" id="{866B5713-9EC1-1E4B-8F3D-C695CCE07B48}"/>
              </a:ext>
            </a:extLst>
          </p:cNvPr>
          <p:cNvSpPr>
            <a:spLocks noGrp="1"/>
          </p:cNvSpPr>
          <p:nvPr>
            <p:ph type="body" sz="quarter" idx="25" hasCustomPrompt="1"/>
          </p:nvPr>
        </p:nvSpPr>
        <p:spPr>
          <a:xfrm>
            <a:off x="2297457" y="1488439"/>
            <a:ext cx="1485653" cy="464400"/>
          </a:xfrm>
        </p:spPr>
        <p:txBody>
          <a:bodyPr anchor="ctr">
            <a:noAutofit/>
          </a:bodyPr>
          <a:lstStyle>
            <a:lvl1pPr>
              <a:lnSpc>
                <a:spcPct val="100000"/>
              </a:lnSpc>
              <a:spcBef>
                <a:spcPts val="0"/>
              </a:spcBef>
              <a:defRPr sz="2000" b="1">
                <a:solidFill>
                  <a:schemeClr val="bg1"/>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1B11EE1A-A0BD-FD6A-501A-651EE1DC9239}"/>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373442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version 2">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5125"/>
            <a:ext cx="9144000" cy="449101"/>
          </a:xfrm>
        </p:spPr>
        <p:txBody>
          <a:bodyPr anchor="ctr">
            <a:normAutofit/>
          </a:bodyPr>
          <a:lstStyle>
            <a:lvl1pPr marL="0" indent="0" algn="ctr">
              <a:lnSpc>
                <a:spcPct val="100000"/>
              </a:lnSpc>
              <a:spcBef>
                <a:spcPts val="0"/>
              </a:spcBef>
              <a:buNone/>
              <a:defRPr sz="2000" b="1" spc="300">
                <a:solidFill>
                  <a:srgbClr val="EE45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dirty="0"/>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a:stretch>
            <a:fillRect/>
          </a:stretch>
        </p:blipFill>
        <p:spPr>
          <a:xfrm>
            <a:off x="2596587" y="1783526"/>
            <a:ext cx="6998826" cy="1159180"/>
          </a:xfrm>
          <a:prstGeom prst="rect">
            <a:avLst/>
          </a:prstGeom>
        </p:spPr>
      </p:pic>
      <p:sp>
        <p:nvSpPr>
          <p:cNvPr id="4" name="Date Placeholder 1">
            <a:extLst>
              <a:ext uri="{FF2B5EF4-FFF2-40B4-BE49-F238E27FC236}">
                <a16:creationId xmlns:a16="http://schemas.microsoft.com/office/drawing/2014/main" id="{5232617F-2665-81BC-23F2-36769A6070A5}"/>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660357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Filler 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724584-04E2-5AB9-02EA-2D46F9441439}"/>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AD0B519B-BBBC-3E6B-B3FD-A990F5FAAF53}"/>
              </a:ext>
            </a:extLst>
          </p:cNvPr>
          <p:cNvSpPr>
            <a:spLocks noGrp="1"/>
          </p:cNvSpPr>
          <p:nvPr>
            <p:ph type="title"/>
          </p:nvPr>
        </p:nvSpPr>
        <p:spPr>
          <a:xfrm>
            <a:off x="1095270" y="365125"/>
            <a:ext cx="10634614" cy="637765"/>
          </a:xfrm>
        </p:spPr>
        <p:txBody>
          <a:bodyPr>
            <a:noAutofit/>
          </a:bodyPr>
          <a:lstStyle>
            <a:lvl1pPr>
              <a:defRPr sz="4000">
                <a:solidFill>
                  <a:schemeClr val="tx1"/>
                </a:solidFill>
              </a:defRPr>
            </a:lvl1pPr>
          </a:lstStyle>
          <a:p>
            <a:r>
              <a:rPr lang="en-GB"/>
              <a:t>Click to edit Master title style</a:t>
            </a:r>
            <a:endParaRPr lang="en-US"/>
          </a:p>
        </p:txBody>
      </p:sp>
      <p:cxnSp>
        <p:nvCxnSpPr>
          <p:cNvPr id="6" name="Straight Connector 5">
            <a:extLst>
              <a:ext uri="{FF2B5EF4-FFF2-40B4-BE49-F238E27FC236}">
                <a16:creationId xmlns:a16="http://schemas.microsoft.com/office/drawing/2014/main" id="{AF4DA0B7-9F22-AAC8-389A-4D795ED12DA2}"/>
              </a:ext>
            </a:extLst>
          </p:cNvPr>
          <p:cNvCxnSpPr>
            <a:cxnSpLocks/>
            <a:endCxn id="39" idx="6"/>
          </p:cNvCxnSpPr>
          <p:nvPr userDrawn="1"/>
        </p:nvCxnSpPr>
        <p:spPr>
          <a:xfrm flipV="1">
            <a:off x="565621" y="3422768"/>
            <a:ext cx="8975468" cy="508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744E643B-1F4B-07BA-96FC-BFC04BF3E45B}"/>
              </a:ext>
            </a:extLst>
          </p:cNvPr>
          <p:cNvSpPr/>
          <p:nvPr userDrawn="1"/>
        </p:nvSpPr>
        <p:spPr>
          <a:xfrm>
            <a:off x="375121"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E3589D1F-8E51-0FDF-6159-FFD532967B8F}"/>
              </a:ext>
            </a:extLst>
          </p:cNvPr>
          <p:cNvSpPr txBox="1"/>
          <p:nvPr userDrawn="1"/>
        </p:nvSpPr>
        <p:spPr>
          <a:xfrm>
            <a:off x="106065" y="2761842"/>
            <a:ext cx="728611" cy="461665"/>
          </a:xfrm>
          <a:prstGeom prst="rect">
            <a:avLst/>
          </a:prstGeom>
          <a:noFill/>
        </p:spPr>
        <p:txBody>
          <a:bodyPr wrap="square" rtlCol="0">
            <a:spAutoFit/>
          </a:bodyPr>
          <a:lstStyle/>
          <a:p>
            <a:pPr algn="ctr">
              <a:spcAft>
                <a:spcPts val="638"/>
              </a:spcAft>
              <a:buNone/>
            </a:pPr>
            <a:r>
              <a:rPr lang="en-GB" sz="2400" b="1" dirty="0">
                <a:solidFill>
                  <a:srgbClr val="57BAE5"/>
                </a:solidFill>
                <a:effectLst/>
                <a:latin typeface="Quicksand Bold" panose="02070303000000060000" pitchFamily="18" charset="77"/>
              </a:rPr>
              <a:t>1</a:t>
            </a:r>
            <a:endParaRPr lang="en-GB" sz="2400" dirty="0">
              <a:solidFill>
                <a:schemeClr val="bg1"/>
              </a:solidFill>
              <a:effectLst/>
              <a:latin typeface="Quicksand Book" panose="02070303000000060000" pitchFamily="18" charset="77"/>
            </a:endParaRPr>
          </a:p>
        </p:txBody>
      </p:sp>
      <p:cxnSp>
        <p:nvCxnSpPr>
          <p:cNvPr id="13" name="Straight Connector 12">
            <a:extLst>
              <a:ext uri="{FF2B5EF4-FFF2-40B4-BE49-F238E27FC236}">
                <a16:creationId xmlns:a16="http://schemas.microsoft.com/office/drawing/2014/main" id="{6E0CEABC-73C2-F12E-92D2-32B3F4518791}"/>
              </a:ext>
            </a:extLst>
          </p:cNvPr>
          <p:cNvCxnSpPr>
            <a:cxnSpLocks/>
          </p:cNvCxnSpPr>
          <p:nvPr userDrawn="1"/>
        </p:nvCxnSpPr>
        <p:spPr>
          <a:xfrm>
            <a:off x="470370"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14" name="Oval 13">
            <a:extLst>
              <a:ext uri="{FF2B5EF4-FFF2-40B4-BE49-F238E27FC236}">
                <a16:creationId xmlns:a16="http://schemas.microsoft.com/office/drawing/2014/main" id="{5F919021-70EF-6FA3-192A-8A0C3C5E9E97}"/>
              </a:ext>
            </a:extLst>
          </p:cNvPr>
          <p:cNvSpPr/>
          <p:nvPr userDrawn="1"/>
        </p:nvSpPr>
        <p:spPr>
          <a:xfrm>
            <a:off x="1989531"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C72DFC3-4A66-B1D9-4FDB-E27CA9CD6003}"/>
              </a:ext>
            </a:extLst>
          </p:cNvPr>
          <p:cNvSpPr txBox="1"/>
          <p:nvPr userDrawn="1"/>
        </p:nvSpPr>
        <p:spPr>
          <a:xfrm>
            <a:off x="1720475" y="3538965"/>
            <a:ext cx="728611" cy="461665"/>
          </a:xfrm>
          <a:prstGeom prst="rect">
            <a:avLst/>
          </a:prstGeom>
          <a:noFill/>
        </p:spPr>
        <p:txBody>
          <a:bodyPr wrap="square" rtlCol="0">
            <a:spAutoFit/>
          </a:bodyPr>
          <a:lstStyle/>
          <a:p>
            <a:pPr algn="ctr">
              <a:spcAft>
                <a:spcPts val="638"/>
              </a:spcAft>
              <a:buNone/>
            </a:pPr>
            <a:r>
              <a:rPr lang="en-GB" sz="2400" b="1" dirty="0">
                <a:solidFill>
                  <a:srgbClr val="EE45AC"/>
                </a:solidFill>
                <a:latin typeface="Quicksand Bold" panose="02070303000000060000" pitchFamily="18" charset="77"/>
              </a:rPr>
              <a:t>2</a:t>
            </a:r>
            <a:endParaRPr lang="en-GB" sz="2400" dirty="0">
              <a:solidFill>
                <a:srgbClr val="EE45AC"/>
              </a:solidFill>
              <a:effectLst/>
              <a:latin typeface="Quicksand Book" panose="02070303000000060000" pitchFamily="18" charset="77"/>
            </a:endParaRPr>
          </a:p>
        </p:txBody>
      </p:sp>
      <p:cxnSp>
        <p:nvCxnSpPr>
          <p:cNvPr id="25" name="Straight Connector 24">
            <a:extLst>
              <a:ext uri="{FF2B5EF4-FFF2-40B4-BE49-F238E27FC236}">
                <a16:creationId xmlns:a16="http://schemas.microsoft.com/office/drawing/2014/main" id="{603D5F32-AAF3-0708-E928-82E4853FEE91}"/>
              </a:ext>
            </a:extLst>
          </p:cNvPr>
          <p:cNvCxnSpPr>
            <a:cxnSpLocks/>
          </p:cNvCxnSpPr>
          <p:nvPr userDrawn="1"/>
        </p:nvCxnSpPr>
        <p:spPr>
          <a:xfrm>
            <a:off x="2084780"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5A569E3D-E4AD-0BAA-BBE3-F8FF881D9618}"/>
              </a:ext>
            </a:extLst>
          </p:cNvPr>
          <p:cNvSpPr/>
          <p:nvPr userDrawn="1"/>
        </p:nvSpPr>
        <p:spPr>
          <a:xfrm>
            <a:off x="4021124" y="3333750"/>
            <a:ext cx="190500" cy="190500"/>
          </a:xfrm>
          <a:prstGeom prst="ellipse">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25253CF0-FC7C-953C-82C4-BCD73D5A735D}"/>
              </a:ext>
            </a:extLst>
          </p:cNvPr>
          <p:cNvSpPr txBox="1"/>
          <p:nvPr userDrawn="1"/>
        </p:nvSpPr>
        <p:spPr>
          <a:xfrm>
            <a:off x="3751615" y="2761842"/>
            <a:ext cx="728611" cy="461665"/>
          </a:xfrm>
          <a:prstGeom prst="rect">
            <a:avLst/>
          </a:prstGeom>
          <a:noFill/>
        </p:spPr>
        <p:txBody>
          <a:bodyPr wrap="square" rtlCol="0">
            <a:spAutoFit/>
          </a:bodyPr>
          <a:lstStyle/>
          <a:p>
            <a:pPr algn="ctr">
              <a:spcAft>
                <a:spcPts val="638"/>
              </a:spcAft>
              <a:buNone/>
            </a:pPr>
            <a:r>
              <a:rPr lang="en-GB" sz="2400" b="1" dirty="0">
                <a:solidFill>
                  <a:srgbClr val="6680FF"/>
                </a:solidFill>
                <a:effectLst/>
                <a:latin typeface="Quicksand Bold" panose="02070303000000060000" pitchFamily="18" charset="77"/>
              </a:rPr>
              <a:t>3</a:t>
            </a:r>
            <a:endParaRPr lang="en-GB" sz="2400" dirty="0">
              <a:solidFill>
                <a:srgbClr val="6680FF"/>
              </a:solidFill>
              <a:effectLst/>
              <a:latin typeface="Quicksand Book" panose="02070303000000060000" pitchFamily="18" charset="77"/>
            </a:endParaRPr>
          </a:p>
        </p:txBody>
      </p:sp>
      <p:cxnSp>
        <p:nvCxnSpPr>
          <p:cNvPr id="30" name="Straight Connector 29">
            <a:extLst>
              <a:ext uri="{FF2B5EF4-FFF2-40B4-BE49-F238E27FC236}">
                <a16:creationId xmlns:a16="http://schemas.microsoft.com/office/drawing/2014/main" id="{D3E797FD-BE4A-D375-5F61-7E4625849601}"/>
              </a:ext>
            </a:extLst>
          </p:cNvPr>
          <p:cNvCxnSpPr>
            <a:cxnSpLocks/>
          </p:cNvCxnSpPr>
          <p:nvPr userDrawn="1"/>
        </p:nvCxnSpPr>
        <p:spPr>
          <a:xfrm>
            <a:off x="4116373" y="3429000"/>
            <a:ext cx="0" cy="2332799"/>
          </a:xfrm>
          <a:prstGeom prst="line">
            <a:avLst/>
          </a:prstGeom>
          <a:ln w="6350">
            <a:solidFill>
              <a:srgbClr val="6680FF"/>
            </a:solidFill>
          </a:ln>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BA0079A4-7AC2-3033-4517-256E2C161195}"/>
              </a:ext>
            </a:extLst>
          </p:cNvPr>
          <p:cNvSpPr/>
          <p:nvPr userDrawn="1"/>
        </p:nvSpPr>
        <p:spPr>
          <a:xfrm>
            <a:off x="5704227" y="3327518"/>
            <a:ext cx="190500" cy="190500"/>
          </a:xfrm>
          <a:prstGeom prst="ellipse">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4EFB75C6-0650-25C7-C3CE-A0C52EF54302}"/>
              </a:ext>
            </a:extLst>
          </p:cNvPr>
          <p:cNvSpPr txBox="1"/>
          <p:nvPr userDrawn="1"/>
        </p:nvSpPr>
        <p:spPr>
          <a:xfrm>
            <a:off x="5431265" y="3538965"/>
            <a:ext cx="728611" cy="461665"/>
          </a:xfrm>
          <a:prstGeom prst="rect">
            <a:avLst/>
          </a:prstGeom>
          <a:noFill/>
        </p:spPr>
        <p:txBody>
          <a:bodyPr wrap="square" rtlCol="0">
            <a:spAutoFit/>
          </a:bodyPr>
          <a:lstStyle/>
          <a:p>
            <a:pPr algn="ctr">
              <a:spcAft>
                <a:spcPts val="638"/>
              </a:spcAft>
              <a:buNone/>
            </a:pPr>
            <a:r>
              <a:rPr lang="en-GB" sz="2400" b="1" dirty="0">
                <a:solidFill>
                  <a:srgbClr val="5847FC"/>
                </a:solidFill>
                <a:latin typeface="Quicksand Bold" panose="02070303000000060000" pitchFamily="18" charset="77"/>
              </a:rPr>
              <a:t>4</a:t>
            </a:r>
            <a:endParaRPr lang="en-GB" sz="2400" dirty="0">
              <a:solidFill>
                <a:srgbClr val="5847FC"/>
              </a:solidFill>
              <a:effectLst/>
              <a:latin typeface="Quicksand Book" panose="02070303000000060000" pitchFamily="18" charset="77"/>
            </a:endParaRPr>
          </a:p>
        </p:txBody>
      </p:sp>
      <p:cxnSp>
        <p:nvCxnSpPr>
          <p:cNvPr id="33" name="Straight Connector 32">
            <a:extLst>
              <a:ext uri="{FF2B5EF4-FFF2-40B4-BE49-F238E27FC236}">
                <a16:creationId xmlns:a16="http://schemas.microsoft.com/office/drawing/2014/main" id="{C7030692-CE3F-CB69-D714-D30964363DA5}"/>
              </a:ext>
            </a:extLst>
          </p:cNvPr>
          <p:cNvCxnSpPr>
            <a:cxnSpLocks/>
          </p:cNvCxnSpPr>
          <p:nvPr userDrawn="1"/>
        </p:nvCxnSpPr>
        <p:spPr>
          <a:xfrm>
            <a:off x="5799476" y="1706984"/>
            <a:ext cx="0" cy="1715784"/>
          </a:xfrm>
          <a:prstGeom prst="line">
            <a:avLst/>
          </a:prstGeom>
          <a:ln w="6350">
            <a:solidFill>
              <a:srgbClr val="5847FC"/>
            </a:solidFill>
          </a:ln>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E1D49206-EC1D-A2FE-75B1-2202B9D2D9EC}"/>
              </a:ext>
            </a:extLst>
          </p:cNvPr>
          <p:cNvSpPr/>
          <p:nvPr userDrawn="1"/>
        </p:nvSpPr>
        <p:spPr>
          <a:xfrm>
            <a:off x="7815842" y="3333750"/>
            <a:ext cx="190500" cy="190500"/>
          </a:xfrm>
          <a:prstGeom prst="ellipse">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43406AF2-B066-EB36-348E-7B5C9E814357}"/>
              </a:ext>
            </a:extLst>
          </p:cNvPr>
          <p:cNvSpPr txBox="1"/>
          <p:nvPr userDrawn="1"/>
        </p:nvSpPr>
        <p:spPr>
          <a:xfrm>
            <a:off x="7546786" y="2761842"/>
            <a:ext cx="728611" cy="461665"/>
          </a:xfrm>
          <a:prstGeom prst="rect">
            <a:avLst/>
          </a:prstGeom>
          <a:noFill/>
        </p:spPr>
        <p:txBody>
          <a:bodyPr wrap="square" rtlCol="0">
            <a:spAutoFit/>
          </a:bodyPr>
          <a:lstStyle/>
          <a:p>
            <a:pPr algn="ctr">
              <a:spcAft>
                <a:spcPts val="638"/>
              </a:spcAft>
              <a:buNone/>
            </a:pPr>
            <a:r>
              <a:rPr lang="en-GB" sz="2400" b="1" dirty="0">
                <a:solidFill>
                  <a:srgbClr val="57BAE5"/>
                </a:solidFill>
                <a:effectLst/>
                <a:latin typeface="Quicksand Bold" panose="02070303000000060000" pitchFamily="18" charset="77"/>
              </a:rPr>
              <a:t>5</a:t>
            </a:r>
            <a:endParaRPr lang="en-GB" sz="2400" dirty="0">
              <a:solidFill>
                <a:schemeClr val="bg1"/>
              </a:solidFill>
              <a:effectLst/>
              <a:latin typeface="Quicksand Book" panose="02070303000000060000" pitchFamily="18" charset="77"/>
            </a:endParaRPr>
          </a:p>
        </p:txBody>
      </p:sp>
      <p:cxnSp>
        <p:nvCxnSpPr>
          <p:cNvPr id="38" name="Straight Connector 37">
            <a:extLst>
              <a:ext uri="{FF2B5EF4-FFF2-40B4-BE49-F238E27FC236}">
                <a16:creationId xmlns:a16="http://schemas.microsoft.com/office/drawing/2014/main" id="{BC7A03CB-9C73-9207-84EF-E2505F5BFA1B}"/>
              </a:ext>
            </a:extLst>
          </p:cNvPr>
          <p:cNvCxnSpPr>
            <a:cxnSpLocks/>
          </p:cNvCxnSpPr>
          <p:nvPr userDrawn="1"/>
        </p:nvCxnSpPr>
        <p:spPr>
          <a:xfrm>
            <a:off x="7911091" y="3429000"/>
            <a:ext cx="0" cy="2332799"/>
          </a:xfrm>
          <a:prstGeom prst="line">
            <a:avLst/>
          </a:prstGeom>
          <a:ln w="6350">
            <a:solidFill>
              <a:srgbClr val="57BAE5"/>
            </a:solidFill>
          </a:ln>
        </p:spPr>
        <p:style>
          <a:lnRef idx="2">
            <a:schemeClr val="accent1"/>
          </a:lnRef>
          <a:fillRef idx="0">
            <a:schemeClr val="accent1"/>
          </a:fillRef>
          <a:effectRef idx="1">
            <a:schemeClr val="accent1"/>
          </a:effectRef>
          <a:fontRef idx="minor">
            <a:schemeClr val="tx1"/>
          </a:fontRef>
        </p:style>
      </p:cxnSp>
      <p:sp>
        <p:nvSpPr>
          <p:cNvPr id="39" name="Oval 38">
            <a:extLst>
              <a:ext uri="{FF2B5EF4-FFF2-40B4-BE49-F238E27FC236}">
                <a16:creationId xmlns:a16="http://schemas.microsoft.com/office/drawing/2014/main" id="{F9BCC940-C974-7650-233B-4AF00463772C}"/>
              </a:ext>
            </a:extLst>
          </p:cNvPr>
          <p:cNvSpPr/>
          <p:nvPr userDrawn="1"/>
        </p:nvSpPr>
        <p:spPr>
          <a:xfrm>
            <a:off x="9350589" y="3327518"/>
            <a:ext cx="190500" cy="190500"/>
          </a:xfrm>
          <a:prstGeom prst="ellipse">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92463494-A8AA-5736-6370-CCC171C52D00}"/>
              </a:ext>
            </a:extLst>
          </p:cNvPr>
          <p:cNvSpPr txBox="1"/>
          <p:nvPr userDrawn="1"/>
        </p:nvSpPr>
        <p:spPr>
          <a:xfrm>
            <a:off x="9081533" y="3538965"/>
            <a:ext cx="728611" cy="461665"/>
          </a:xfrm>
          <a:prstGeom prst="rect">
            <a:avLst/>
          </a:prstGeom>
          <a:noFill/>
        </p:spPr>
        <p:txBody>
          <a:bodyPr wrap="square" rtlCol="0">
            <a:spAutoFit/>
          </a:bodyPr>
          <a:lstStyle/>
          <a:p>
            <a:pPr algn="ctr">
              <a:spcAft>
                <a:spcPts val="638"/>
              </a:spcAft>
              <a:buNone/>
            </a:pPr>
            <a:r>
              <a:rPr lang="en-GB" sz="2400" b="1" dirty="0">
                <a:solidFill>
                  <a:srgbClr val="EE45AC"/>
                </a:solidFill>
                <a:latin typeface="Quicksand Bold" panose="02070303000000060000" pitchFamily="18" charset="77"/>
              </a:rPr>
              <a:t>6</a:t>
            </a:r>
            <a:endParaRPr lang="en-GB" sz="2400" dirty="0">
              <a:solidFill>
                <a:srgbClr val="EE45AC"/>
              </a:solidFill>
              <a:effectLst/>
              <a:latin typeface="Quicksand Book" panose="02070303000000060000" pitchFamily="18" charset="77"/>
            </a:endParaRPr>
          </a:p>
        </p:txBody>
      </p:sp>
      <p:cxnSp>
        <p:nvCxnSpPr>
          <p:cNvPr id="41" name="Straight Connector 40">
            <a:extLst>
              <a:ext uri="{FF2B5EF4-FFF2-40B4-BE49-F238E27FC236}">
                <a16:creationId xmlns:a16="http://schemas.microsoft.com/office/drawing/2014/main" id="{1314581C-7C66-A192-21C6-90B9E87AEEB0}"/>
              </a:ext>
            </a:extLst>
          </p:cNvPr>
          <p:cNvCxnSpPr>
            <a:cxnSpLocks/>
          </p:cNvCxnSpPr>
          <p:nvPr userDrawn="1"/>
        </p:nvCxnSpPr>
        <p:spPr>
          <a:xfrm>
            <a:off x="9445838" y="1706984"/>
            <a:ext cx="0" cy="1715784"/>
          </a:xfrm>
          <a:prstGeom prst="line">
            <a:avLst/>
          </a:prstGeom>
          <a:ln w="6350">
            <a:solidFill>
              <a:srgbClr val="EE45AC"/>
            </a:solidFill>
          </a:ln>
        </p:spPr>
        <p:style>
          <a:lnRef idx="2">
            <a:schemeClr val="accent1"/>
          </a:lnRef>
          <a:fillRef idx="0">
            <a:schemeClr val="accent1"/>
          </a:fillRef>
          <a:effectRef idx="1">
            <a:schemeClr val="accent1"/>
          </a:effectRef>
          <a:fontRef idx="minor">
            <a:schemeClr val="tx1"/>
          </a:fontRef>
        </p:style>
      </p:cxnSp>
      <p:sp>
        <p:nvSpPr>
          <p:cNvPr id="43" name="Text Placeholder 29">
            <a:extLst>
              <a:ext uri="{FF2B5EF4-FFF2-40B4-BE49-F238E27FC236}">
                <a16:creationId xmlns:a16="http://schemas.microsoft.com/office/drawing/2014/main" id="{E3F932A5-A3A4-80CB-40DC-977EAAC47384}"/>
              </a:ext>
            </a:extLst>
          </p:cNvPr>
          <p:cNvSpPr>
            <a:spLocks noGrp="1"/>
          </p:cNvSpPr>
          <p:nvPr>
            <p:ph type="body" sz="quarter" idx="14" hasCustomPrompt="1"/>
          </p:nvPr>
        </p:nvSpPr>
        <p:spPr>
          <a:xfrm>
            <a:off x="4366793" y="481897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44" name="Text Placeholder 29">
            <a:extLst>
              <a:ext uri="{FF2B5EF4-FFF2-40B4-BE49-F238E27FC236}">
                <a16:creationId xmlns:a16="http://schemas.microsoft.com/office/drawing/2014/main" id="{95DC7BF4-DCC4-6EB4-8EAF-B13C00A417A8}"/>
              </a:ext>
            </a:extLst>
          </p:cNvPr>
          <p:cNvSpPr>
            <a:spLocks noGrp="1"/>
          </p:cNvSpPr>
          <p:nvPr>
            <p:ph type="body" sz="quarter" idx="15" hasCustomPrompt="1"/>
          </p:nvPr>
        </p:nvSpPr>
        <p:spPr>
          <a:xfrm>
            <a:off x="4366792" y="4209944"/>
            <a:ext cx="1486800" cy="465304"/>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45" name="Text Placeholder 29">
            <a:extLst>
              <a:ext uri="{FF2B5EF4-FFF2-40B4-BE49-F238E27FC236}">
                <a16:creationId xmlns:a16="http://schemas.microsoft.com/office/drawing/2014/main" id="{726C2B92-C312-6D20-5D85-D7F624EDF0EB}"/>
              </a:ext>
            </a:extLst>
          </p:cNvPr>
          <p:cNvSpPr>
            <a:spLocks noGrp="1"/>
          </p:cNvSpPr>
          <p:nvPr>
            <p:ph type="body" sz="quarter" idx="16" hasCustomPrompt="1"/>
          </p:nvPr>
        </p:nvSpPr>
        <p:spPr>
          <a:xfrm>
            <a:off x="8161510" y="481897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46" name="Text Placeholder 29">
            <a:extLst>
              <a:ext uri="{FF2B5EF4-FFF2-40B4-BE49-F238E27FC236}">
                <a16:creationId xmlns:a16="http://schemas.microsoft.com/office/drawing/2014/main" id="{A8BF7ABC-E7C1-163A-057A-9812E1F7AC62}"/>
              </a:ext>
            </a:extLst>
          </p:cNvPr>
          <p:cNvSpPr>
            <a:spLocks noGrp="1"/>
          </p:cNvSpPr>
          <p:nvPr>
            <p:ph type="body" sz="quarter" idx="17" hasCustomPrompt="1"/>
          </p:nvPr>
        </p:nvSpPr>
        <p:spPr>
          <a:xfrm>
            <a:off x="8161509" y="4209944"/>
            <a:ext cx="1486800" cy="465304"/>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47" name="Text Placeholder 29">
            <a:extLst>
              <a:ext uri="{FF2B5EF4-FFF2-40B4-BE49-F238E27FC236}">
                <a16:creationId xmlns:a16="http://schemas.microsoft.com/office/drawing/2014/main" id="{CC55673E-352E-AADA-AD6F-87D973AD6EA5}"/>
              </a:ext>
            </a:extLst>
          </p:cNvPr>
          <p:cNvSpPr>
            <a:spLocks noGrp="1"/>
          </p:cNvSpPr>
          <p:nvPr>
            <p:ph type="body" sz="quarter" idx="18" hasCustomPrompt="1"/>
          </p:nvPr>
        </p:nvSpPr>
        <p:spPr>
          <a:xfrm>
            <a:off x="9658515" y="2077756"/>
            <a:ext cx="1486800" cy="977393"/>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48" name="Text Placeholder 29">
            <a:extLst>
              <a:ext uri="{FF2B5EF4-FFF2-40B4-BE49-F238E27FC236}">
                <a16:creationId xmlns:a16="http://schemas.microsoft.com/office/drawing/2014/main" id="{66C0C8DE-745D-2093-3ADF-7A1E9F836EB9}"/>
              </a:ext>
            </a:extLst>
          </p:cNvPr>
          <p:cNvSpPr>
            <a:spLocks noGrp="1"/>
          </p:cNvSpPr>
          <p:nvPr>
            <p:ph type="body" sz="quarter" idx="19" hasCustomPrompt="1"/>
          </p:nvPr>
        </p:nvSpPr>
        <p:spPr>
          <a:xfrm>
            <a:off x="9658515" y="1486707"/>
            <a:ext cx="1486800" cy="464400"/>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49" name="Text Placeholder 29">
            <a:extLst>
              <a:ext uri="{FF2B5EF4-FFF2-40B4-BE49-F238E27FC236}">
                <a16:creationId xmlns:a16="http://schemas.microsoft.com/office/drawing/2014/main" id="{2CA8CC27-52F1-ED9F-6FBA-F144C42D2775}"/>
              </a:ext>
            </a:extLst>
          </p:cNvPr>
          <p:cNvSpPr>
            <a:spLocks noGrp="1"/>
          </p:cNvSpPr>
          <p:nvPr>
            <p:ph type="body" sz="quarter" idx="20" hasCustomPrompt="1"/>
          </p:nvPr>
        </p:nvSpPr>
        <p:spPr>
          <a:xfrm>
            <a:off x="6045349" y="207775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50" name="Text Placeholder 29">
            <a:extLst>
              <a:ext uri="{FF2B5EF4-FFF2-40B4-BE49-F238E27FC236}">
                <a16:creationId xmlns:a16="http://schemas.microsoft.com/office/drawing/2014/main" id="{41940058-B945-B6F5-40B9-787B78569797}"/>
              </a:ext>
            </a:extLst>
          </p:cNvPr>
          <p:cNvSpPr>
            <a:spLocks noGrp="1"/>
          </p:cNvSpPr>
          <p:nvPr>
            <p:ph type="body" sz="quarter" idx="21" hasCustomPrompt="1"/>
          </p:nvPr>
        </p:nvSpPr>
        <p:spPr>
          <a:xfrm>
            <a:off x="6045350" y="1488439"/>
            <a:ext cx="1486800" cy="464400"/>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51" name="Text Placeholder 29">
            <a:extLst>
              <a:ext uri="{FF2B5EF4-FFF2-40B4-BE49-F238E27FC236}">
                <a16:creationId xmlns:a16="http://schemas.microsoft.com/office/drawing/2014/main" id="{A9EBD1B3-D85A-FAC6-EA97-1A1656760B74}"/>
              </a:ext>
            </a:extLst>
          </p:cNvPr>
          <p:cNvSpPr>
            <a:spLocks noGrp="1"/>
          </p:cNvSpPr>
          <p:nvPr>
            <p:ph type="body" sz="quarter" idx="22" hasCustomPrompt="1"/>
          </p:nvPr>
        </p:nvSpPr>
        <p:spPr>
          <a:xfrm>
            <a:off x="728064" y="4818977"/>
            <a:ext cx="1486800"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52" name="Text Placeholder 29">
            <a:extLst>
              <a:ext uri="{FF2B5EF4-FFF2-40B4-BE49-F238E27FC236}">
                <a16:creationId xmlns:a16="http://schemas.microsoft.com/office/drawing/2014/main" id="{62961F7C-549A-637E-4DA5-8F73BCEC4E9B}"/>
              </a:ext>
            </a:extLst>
          </p:cNvPr>
          <p:cNvSpPr>
            <a:spLocks noGrp="1"/>
          </p:cNvSpPr>
          <p:nvPr>
            <p:ph type="body" sz="quarter" idx="23" hasCustomPrompt="1"/>
          </p:nvPr>
        </p:nvSpPr>
        <p:spPr>
          <a:xfrm>
            <a:off x="728064" y="4209944"/>
            <a:ext cx="1486800" cy="465304"/>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53" name="Text Placeholder 29">
            <a:extLst>
              <a:ext uri="{FF2B5EF4-FFF2-40B4-BE49-F238E27FC236}">
                <a16:creationId xmlns:a16="http://schemas.microsoft.com/office/drawing/2014/main" id="{847B1438-6F3B-0F28-332C-29BF064021F7}"/>
              </a:ext>
            </a:extLst>
          </p:cNvPr>
          <p:cNvSpPr>
            <a:spLocks noGrp="1"/>
          </p:cNvSpPr>
          <p:nvPr>
            <p:ph type="body" sz="quarter" idx="24" hasCustomPrompt="1"/>
          </p:nvPr>
        </p:nvSpPr>
        <p:spPr>
          <a:xfrm>
            <a:off x="2297457" y="2077757"/>
            <a:ext cx="1485654" cy="977392"/>
          </a:xfrm>
        </p:spPr>
        <p:txBody>
          <a:bodyPr anchor="t">
            <a:normAutofit/>
          </a:bodyPr>
          <a:lstStyle>
            <a:lvl1pPr>
              <a:lnSpc>
                <a:spcPct val="100000"/>
              </a:lnSpc>
              <a:spcBef>
                <a:spcPts val="0"/>
              </a:spcBef>
              <a:defRPr sz="1600" b="0">
                <a:solidFill>
                  <a:schemeClr val="tx1"/>
                </a:solidFill>
                <a:latin typeface="+mn-lt"/>
              </a:defRPr>
            </a:lvl1pPr>
          </a:lstStyle>
          <a:p>
            <a:pPr lvl="0"/>
            <a:r>
              <a:rPr lang="en-US"/>
              <a:t>Text Here</a:t>
            </a:r>
          </a:p>
        </p:txBody>
      </p:sp>
      <p:sp>
        <p:nvSpPr>
          <p:cNvPr id="54" name="Text Placeholder 29">
            <a:extLst>
              <a:ext uri="{FF2B5EF4-FFF2-40B4-BE49-F238E27FC236}">
                <a16:creationId xmlns:a16="http://schemas.microsoft.com/office/drawing/2014/main" id="{866B5713-9EC1-1E4B-8F3D-C695CCE07B48}"/>
              </a:ext>
            </a:extLst>
          </p:cNvPr>
          <p:cNvSpPr>
            <a:spLocks noGrp="1"/>
          </p:cNvSpPr>
          <p:nvPr>
            <p:ph type="body" sz="quarter" idx="25" hasCustomPrompt="1"/>
          </p:nvPr>
        </p:nvSpPr>
        <p:spPr>
          <a:xfrm>
            <a:off x="2297457" y="1488439"/>
            <a:ext cx="1485653" cy="464400"/>
          </a:xfrm>
        </p:spPr>
        <p:txBody>
          <a:bodyPr anchor="ctr">
            <a:noAutofit/>
          </a:bodyPr>
          <a:lstStyle>
            <a:lvl1pPr>
              <a:lnSpc>
                <a:spcPct val="100000"/>
              </a:lnSpc>
              <a:spcBef>
                <a:spcPts val="0"/>
              </a:spcBef>
              <a:defRPr sz="2000" b="1">
                <a:solidFill>
                  <a:schemeClr val="tx1"/>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1B11EE1A-A0BD-FD6A-501A-651EE1DC9239}"/>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chemeClr val="tx1"/>
                </a:solidFill>
                <a:latin typeface="+mn-lt"/>
              </a:defRPr>
            </a:lvl1pPr>
          </a:lstStyle>
          <a:p>
            <a:r>
              <a:rPr lang="en-GB" dirty="0"/>
              <a:t>© Xoserve </a:t>
            </a:r>
            <a:r>
              <a:rPr lang="en-US" dirty="0"/>
              <a:t>July 2025</a:t>
            </a:r>
          </a:p>
        </p:txBody>
      </p:sp>
      <p:pic>
        <p:nvPicPr>
          <p:cNvPr id="7" name="Picture 6" descr="A black and blue symbol&#10;&#10;AI-generated content may be incorrect.">
            <a:extLst>
              <a:ext uri="{FF2B5EF4-FFF2-40B4-BE49-F238E27FC236}">
                <a16:creationId xmlns:a16="http://schemas.microsoft.com/office/drawing/2014/main" id="{015DF473-9142-0B4F-62DD-8C5375C5E94A}"/>
              </a:ext>
            </a:extLst>
          </p:cNvPr>
          <p:cNvPicPr>
            <a:picLocks noChangeAspect="1"/>
          </p:cNvPicPr>
          <p:nvPr userDrawn="1"/>
        </p:nvPicPr>
        <p:blipFill>
          <a:blip r:embed="rId2"/>
          <a:stretch>
            <a:fillRect/>
          </a:stretch>
        </p:blipFill>
        <p:spPr>
          <a:xfrm>
            <a:off x="387556" y="444680"/>
            <a:ext cx="553782" cy="489174"/>
          </a:xfrm>
          <a:prstGeom prst="rect">
            <a:avLst/>
          </a:prstGeom>
        </p:spPr>
      </p:pic>
    </p:spTree>
    <p:extLst>
      <p:ext uri="{BB962C8B-B14F-4D97-AF65-F5344CB8AC3E}">
        <p14:creationId xmlns:p14="http://schemas.microsoft.com/office/powerpoint/2010/main" val="891796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rgbClr val="6680FF"/>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33C23D10-C23C-D186-10A9-82808C0A243C}"/>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500552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a:solidFill>
            <a:srgbClr val="EE45AC"/>
          </a:solidFill>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rgbClr val="EE45AC"/>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C95171C7-CF21-1E00-4739-BACB2C387133}"/>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40109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a:solidFill>
            <a:srgbClr val="57BAE5"/>
          </a:solidFill>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rgbClr val="57BAE5"/>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6AE23466-C1C6-B068-B1BD-23A6D52C1962}"/>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4211814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Filler 8">
    <p:spTree>
      <p:nvGrpSpPr>
        <p:cNvPr id="1" name=""/>
        <p:cNvGrpSpPr/>
        <p:nvPr/>
      </p:nvGrpSpPr>
      <p:grpSpPr>
        <a:xfrm>
          <a:off x="0" y="0"/>
          <a:ext cx="0" cy="0"/>
          <a:chOff x="0" y="0"/>
          <a:chExt cx="0" cy="0"/>
        </a:xfrm>
      </p:grpSpPr>
      <p:pic>
        <p:nvPicPr>
          <p:cNvPr id="3" name="Picture 2" descr="A blue and purple background&#10;&#10;AI-generated content may be incorrect.">
            <a:extLst>
              <a:ext uri="{FF2B5EF4-FFF2-40B4-BE49-F238E27FC236}">
                <a16:creationId xmlns:a16="http://schemas.microsoft.com/office/drawing/2014/main" id="{77A5832A-48BE-B5FC-6EC3-58D9FD478E50}"/>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3" name="Group 22">
            <a:extLst>
              <a:ext uri="{FF2B5EF4-FFF2-40B4-BE49-F238E27FC236}">
                <a16:creationId xmlns:a16="http://schemas.microsoft.com/office/drawing/2014/main" id="{36674579-381F-75AF-7805-9FC5000EBBD3}"/>
              </a:ext>
            </a:extLst>
          </p:cNvPr>
          <p:cNvGrpSpPr/>
          <p:nvPr userDrawn="1"/>
        </p:nvGrpSpPr>
        <p:grpSpPr>
          <a:xfrm>
            <a:off x="6589772" y="3176016"/>
            <a:ext cx="2493938" cy="1662066"/>
            <a:chOff x="6589772" y="3429000"/>
            <a:chExt cx="2493938" cy="1156098"/>
          </a:xfrm>
          <a:solidFill>
            <a:srgbClr val="5847FC"/>
          </a:solidFill>
        </p:grpSpPr>
        <p:sp>
          <p:nvSpPr>
            <p:cNvPr id="11" name="Rectangle 10">
              <a:extLst>
                <a:ext uri="{FF2B5EF4-FFF2-40B4-BE49-F238E27FC236}">
                  <a16:creationId xmlns:a16="http://schemas.microsoft.com/office/drawing/2014/main" id="{F76C2584-A5AF-1240-9B28-55564414A2A9}"/>
                </a:ext>
              </a:extLst>
            </p:cNvPr>
            <p:cNvSpPr/>
            <p:nvPr userDrawn="1"/>
          </p:nvSpPr>
          <p:spPr>
            <a:xfrm>
              <a:off x="6589772" y="3429000"/>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408B077-8FEF-28C6-0638-4BFB897F315B}"/>
                </a:ext>
              </a:extLst>
            </p:cNvPr>
            <p:cNvSpPr/>
            <p:nvPr userDrawn="1"/>
          </p:nvSpPr>
          <p:spPr>
            <a:xfrm>
              <a:off x="6589772" y="386275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C5025E2-8718-C85B-5E3D-43B715BB9B37}"/>
                </a:ext>
              </a:extLst>
            </p:cNvPr>
            <p:cNvSpPr/>
            <p:nvPr userDrawn="1"/>
          </p:nvSpPr>
          <p:spPr>
            <a:xfrm>
              <a:off x="6589772" y="4300593"/>
              <a:ext cx="2493938" cy="284505"/>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1096250" y="2255888"/>
            <a:ext cx="384009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1096250" y="3318191"/>
            <a:ext cx="3840092" cy="2265743"/>
          </a:xfrm>
        </p:spPr>
        <p:txBody>
          <a:bodyPr anchor="ctr">
            <a:noAutofit/>
          </a:bodyPr>
          <a:lstStyle>
            <a:lvl1pPr algn="l">
              <a:lnSpc>
                <a:spcPct val="100000"/>
              </a:lnSpc>
              <a:spcBef>
                <a:spcPts val="0"/>
              </a:spcBef>
              <a:defRPr sz="1600" b="1">
                <a:solidFill>
                  <a:schemeClr val="bg2"/>
                </a:solidFill>
                <a:latin typeface="+mj-lt"/>
              </a:defRPr>
            </a:lvl1pPr>
          </a:lstStyle>
          <a:p>
            <a:pPr lvl="0"/>
            <a:endParaRPr lang="en-US"/>
          </a:p>
        </p:txBody>
      </p:sp>
      <p:sp>
        <p:nvSpPr>
          <p:cNvPr id="24" name="Text Placeholder 29">
            <a:extLst>
              <a:ext uri="{FF2B5EF4-FFF2-40B4-BE49-F238E27FC236}">
                <a16:creationId xmlns:a16="http://schemas.microsoft.com/office/drawing/2014/main" id="{68C06839-F91A-42B0-9282-DCDF711ED487}"/>
              </a:ext>
            </a:extLst>
          </p:cNvPr>
          <p:cNvSpPr>
            <a:spLocks noGrp="1"/>
          </p:cNvSpPr>
          <p:nvPr>
            <p:ph type="body" sz="quarter" idx="26" hasCustomPrompt="1"/>
          </p:nvPr>
        </p:nvSpPr>
        <p:spPr>
          <a:xfrm>
            <a:off x="6711985" y="3223261"/>
            <a:ext cx="2224751" cy="313744"/>
          </a:xfrm>
        </p:spPr>
        <p:txBody>
          <a:bodyPr anchor="ctr">
            <a:noAutofit/>
          </a:bodyPr>
          <a:lstStyle>
            <a:lvl1pPr algn="l">
              <a:lnSpc>
                <a:spcPct val="100000"/>
              </a:lnSpc>
              <a:spcBef>
                <a:spcPts val="0"/>
              </a:spcBef>
              <a:defRPr sz="1600" b="0">
                <a:solidFill>
                  <a:schemeClr val="bg2"/>
                </a:solidFill>
                <a:latin typeface="+mj-lt"/>
              </a:defRPr>
            </a:lvl1pPr>
          </a:lstStyle>
          <a:p>
            <a:pPr lvl="0"/>
            <a:r>
              <a:rPr lang="en-US"/>
              <a:t>Text Here</a:t>
            </a:r>
          </a:p>
        </p:txBody>
      </p:sp>
      <p:sp>
        <p:nvSpPr>
          <p:cNvPr id="26" name="Text Placeholder 29">
            <a:extLst>
              <a:ext uri="{FF2B5EF4-FFF2-40B4-BE49-F238E27FC236}">
                <a16:creationId xmlns:a16="http://schemas.microsoft.com/office/drawing/2014/main" id="{32265CF9-53ED-5ADA-ADB0-BA72B3422587}"/>
              </a:ext>
            </a:extLst>
          </p:cNvPr>
          <p:cNvSpPr>
            <a:spLocks noGrp="1"/>
          </p:cNvSpPr>
          <p:nvPr>
            <p:ph type="body" sz="quarter" idx="27" hasCustomPrompt="1"/>
          </p:nvPr>
        </p:nvSpPr>
        <p:spPr>
          <a:xfrm>
            <a:off x="6711985" y="3844416"/>
            <a:ext cx="2224751" cy="313744"/>
          </a:xfrm>
        </p:spPr>
        <p:txBody>
          <a:bodyPr anchor="ctr">
            <a:noAutofit/>
          </a:bodyPr>
          <a:lstStyle>
            <a:lvl1pPr algn="l">
              <a:lnSpc>
                <a:spcPct val="100000"/>
              </a:lnSpc>
              <a:spcBef>
                <a:spcPts val="0"/>
              </a:spcBef>
              <a:defRPr sz="1600" b="0">
                <a:solidFill>
                  <a:schemeClr val="bg2"/>
                </a:solidFill>
                <a:latin typeface="+mj-lt"/>
              </a:defRPr>
            </a:lvl1pPr>
          </a:lstStyle>
          <a:p>
            <a:pPr lvl="0"/>
            <a:r>
              <a:rPr lang="en-US"/>
              <a:t>Text Here</a:t>
            </a:r>
          </a:p>
        </p:txBody>
      </p:sp>
      <p:sp>
        <p:nvSpPr>
          <p:cNvPr id="27" name="Text Placeholder 29">
            <a:extLst>
              <a:ext uri="{FF2B5EF4-FFF2-40B4-BE49-F238E27FC236}">
                <a16:creationId xmlns:a16="http://schemas.microsoft.com/office/drawing/2014/main" id="{C9EF9B0E-6713-9F91-BEE7-663924A736C6}"/>
              </a:ext>
            </a:extLst>
          </p:cNvPr>
          <p:cNvSpPr>
            <a:spLocks noGrp="1"/>
          </p:cNvSpPr>
          <p:nvPr>
            <p:ph type="body" sz="quarter" idx="28" hasCustomPrompt="1"/>
          </p:nvPr>
        </p:nvSpPr>
        <p:spPr>
          <a:xfrm>
            <a:off x="6711985" y="4472890"/>
            <a:ext cx="2224751" cy="313744"/>
          </a:xfrm>
        </p:spPr>
        <p:txBody>
          <a:bodyPr anchor="ctr">
            <a:noAutofit/>
          </a:bodyPr>
          <a:lstStyle>
            <a:lvl1pPr algn="l">
              <a:lnSpc>
                <a:spcPct val="100000"/>
              </a:lnSpc>
              <a:spcBef>
                <a:spcPts val="0"/>
              </a:spcBef>
              <a:defRPr sz="1600" b="0">
                <a:solidFill>
                  <a:srgbClr val="222233"/>
                </a:solidFill>
                <a:latin typeface="+mj-lt"/>
              </a:defRPr>
            </a:lvl1pPr>
          </a:lstStyle>
          <a:p>
            <a:pPr lvl="0"/>
            <a:r>
              <a:rPr lang="en-US"/>
              <a:t>Text Here</a:t>
            </a:r>
          </a:p>
        </p:txBody>
      </p:sp>
      <p:sp>
        <p:nvSpPr>
          <p:cNvPr id="2" name="Date Placeholder 1">
            <a:extLst>
              <a:ext uri="{FF2B5EF4-FFF2-40B4-BE49-F238E27FC236}">
                <a16:creationId xmlns:a16="http://schemas.microsoft.com/office/drawing/2014/main" id="{3294564A-2E55-FC58-F70F-D93560CC0EE2}"/>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42769541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rgbClr val="6680FF"/>
                </a:solidFill>
                <a:latin typeface="+mj-lt"/>
              </a:defRPr>
            </a:lvl1pPr>
          </a:lstStyle>
          <a:p>
            <a:pPr lvl="0"/>
            <a:endParaRPr lang="en-US"/>
          </a:p>
        </p:txBody>
      </p:sp>
      <p:sp>
        <p:nvSpPr>
          <p:cNvPr id="3" name="Date Placeholder 1">
            <a:extLst>
              <a:ext uri="{FF2B5EF4-FFF2-40B4-BE49-F238E27FC236}">
                <a16:creationId xmlns:a16="http://schemas.microsoft.com/office/drawing/2014/main" id="{F5A0A0BE-92F5-9A0E-07A8-6D53E38905FB}"/>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63516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rgbClr val="EE45AC"/>
                </a:solidFill>
                <a:latin typeface="+mj-lt"/>
              </a:defRPr>
            </a:lvl1pPr>
          </a:lstStyle>
          <a:p>
            <a:pPr lvl="0"/>
            <a:endParaRPr lang="en-US"/>
          </a:p>
        </p:txBody>
      </p:sp>
      <p:sp>
        <p:nvSpPr>
          <p:cNvPr id="3" name="Date Placeholder 1">
            <a:extLst>
              <a:ext uri="{FF2B5EF4-FFF2-40B4-BE49-F238E27FC236}">
                <a16:creationId xmlns:a16="http://schemas.microsoft.com/office/drawing/2014/main" id="{F4FB581B-996D-F0E5-6F8C-6ACD2C7FE90A}"/>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857867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rgbClr val="57BAE5"/>
                </a:solidFill>
                <a:latin typeface="+mj-lt"/>
              </a:defRPr>
            </a:lvl1pPr>
          </a:lstStyle>
          <a:p>
            <a:pPr lvl="0"/>
            <a:endParaRPr lang="en-US"/>
          </a:p>
        </p:txBody>
      </p:sp>
      <p:sp>
        <p:nvSpPr>
          <p:cNvPr id="3" name="Date Placeholder 1">
            <a:extLst>
              <a:ext uri="{FF2B5EF4-FFF2-40B4-BE49-F238E27FC236}">
                <a16:creationId xmlns:a16="http://schemas.microsoft.com/office/drawing/2014/main" id="{00F995BB-0450-20CF-DBF5-0B1035AF9A4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95898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Filler 8">
    <p:spTree>
      <p:nvGrpSpPr>
        <p:cNvPr id="1" name=""/>
        <p:cNvGrpSpPr/>
        <p:nvPr/>
      </p:nvGrpSpPr>
      <p:grpSpPr>
        <a:xfrm>
          <a:off x="0" y="0"/>
          <a:ext cx="0" cy="0"/>
          <a:chOff x="0" y="0"/>
          <a:chExt cx="0" cy="0"/>
        </a:xfrm>
      </p:grpSpPr>
      <p:pic>
        <p:nvPicPr>
          <p:cNvPr id="2" name="Picture 1" descr="A purple and blue light&#10;&#10;AI-generated content may be incorrect.">
            <a:extLst>
              <a:ext uri="{FF2B5EF4-FFF2-40B4-BE49-F238E27FC236}">
                <a16:creationId xmlns:a16="http://schemas.microsoft.com/office/drawing/2014/main" id="{09A88FF8-18C0-BDA0-934A-DC24AAF71DA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371789" y="439420"/>
            <a:ext cx="553782" cy="489174"/>
          </a:xfrm>
          <a:prstGeom prst="rect">
            <a:avLst/>
          </a:prstGeom>
        </p:spPr>
      </p:pic>
      <p:sp>
        <p:nvSpPr>
          <p:cNvPr id="20" name="Text Placeholder 29">
            <a:extLst>
              <a:ext uri="{FF2B5EF4-FFF2-40B4-BE49-F238E27FC236}">
                <a16:creationId xmlns:a16="http://schemas.microsoft.com/office/drawing/2014/main" id="{8D48A6E6-AE36-93EF-6A28-ECC1FAA1C19C}"/>
              </a:ext>
            </a:extLst>
          </p:cNvPr>
          <p:cNvSpPr>
            <a:spLocks noGrp="1"/>
          </p:cNvSpPr>
          <p:nvPr>
            <p:ph type="body" sz="quarter" idx="24" hasCustomPrompt="1"/>
          </p:nvPr>
        </p:nvSpPr>
        <p:spPr>
          <a:xfrm>
            <a:off x="3738623" y="3338696"/>
            <a:ext cx="7679542" cy="873837"/>
          </a:xfrm>
        </p:spPr>
        <p:txBody>
          <a:bodyPr anchor="ctr">
            <a:noAutofit/>
          </a:bodyPr>
          <a:lstStyle>
            <a:lvl1pPr algn="l">
              <a:lnSpc>
                <a:spcPct val="100000"/>
              </a:lnSpc>
              <a:spcBef>
                <a:spcPts val="0"/>
              </a:spcBef>
              <a:defRPr sz="6000" b="0">
                <a:solidFill>
                  <a:schemeClr val="bg1"/>
                </a:solidFill>
                <a:latin typeface="+mj-lt"/>
              </a:defRPr>
            </a:lvl1pPr>
          </a:lstStyle>
          <a:p>
            <a:pPr lvl="0"/>
            <a:r>
              <a:rPr lang="en-US"/>
              <a:t>Text Here</a:t>
            </a:r>
          </a:p>
        </p:txBody>
      </p:sp>
      <p:sp>
        <p:nvSpPr>
          <p:cNvPr id="22" name="Text Placeholder 29">
            <a:extLst>
              <a:ext uri="{FF2B5EF4-FFF2-40B4-BE49-F238E27FC236}">
                <a16:creationId xmlns:a16="http://schemas.microsoft.com/office/drawing/2014/main" id="{D7113407-1991-D8D2-51BA-69362D01E47D}"/>
              </a:ext>
            </a:extLst>
          </p:cNvPr>
          <p:cNvSpPr>
            <a:spLocks noGrp="1"/>
          </p:cNvSpPr>
          <p:nvPr>
            <p:ph type="body" sz="quarter" idx="25"/>
          </p:nvPr>
        </p:nvSpPr>
        <p:spPr>
          <a:xfrm>
            <a:off x="7578073" y="928594"/>
            <a:ext cx="3840092" cy="2265743"/>
          </a:xfrm>
        </p:spPr>
        <p:txBody>
          <a:bodyPr anchor="ctr">
            <a:noAutofit/>
          </a:bodyPr>
          <a:lstStyle>
            <a:lvl1pPr algn="l">
              <a:lnSpc>
                <a:spcPct val="100000"/>
              </a:lnSpc>
              <a:spcBef>
                <a:spcPts val="0"/>
              </a:spcBef>
              <a:defRPr sz="1600" b="1">
                <a:solidFill>
                  <a:schemeClr val="bg2"/>
                </a:solidFill>
                <a:latin typeface="+mj-lt"/>
              </a:defRPr>
            </a:lvl1pPr>
          </a:lstStyle>
          <a:p>
            <a:pPr lvl="0"/>
            <a:endParaRPr lang="en-US"/>
          </a:p>
        </p:txBody>
      </p:sp>
      <p:sp>
        <p:nvSpPr>
          <p:cNvPr id="3" name="Date Placeholder 1">
            <a:extLst>
              <a:ext uri="{FF2B5EF4-FFF2-40B4-BE49-F238E27FC236}">
                <a16:creationId xmlns:a16="http://schemas.microsoft.com/office/drawing/2014/main" id="{2293349F-F0C3-0CA4-7332-981775AD4A6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7411969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13" name="Text Placeholder 29">
            <a:extLst>
              <a:ext uri="{FF2B5EF4-FFF2-40B4-BE49-F238E27FC236}">
                <a16:creationId xmlns:a16="http://schemas.microsoft.com/office/drawing/2014/main" id="{70BB3B8E-6914-F376-349C-5892032116D2}"/>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4" name="Text Placeholder 29">
            <a:extLst>
              <a:ext uri="{FF2B5EF4-FFF2-40B4-BE49-F238E27FC236}">
                <a16:creationId xmlns:a16="http://schemas.microsoft.com/office/drawing/2014/main" id="{3F464110-E699-BFC6-E00A-A137178221E9}"/>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6680FF"/>
                </a:solidFill>
                <a:latin typeface="+mn-lt"/>
              </a:defRPr>
            </a:lvl1pPr>
          </a:lstStyle>
          <a:p>
            <a:pPr lvl="0"/>
            <a:r>
              <a:rPr lang="en-US"/>
              <a:t>Text Here</a:t>
            </a:r>
          </a:p>
        </p:txBody>
      </p:sp>
      <p:sp>
        <p:nvSpPr>
          <p:cNvPr id="2" name="Date Placeholder 1">
            <a:extLst>
              <a:ext uri="{FF2B5EF4-FFF2-40B4-BE49-F238E27FC236}">
                <a16:creationId xmlns:a16="http://schemas.microsoft.com/office/drawing/2014/main" id="{508F61F8-3630-7296-B334-6E7D24791ADA}"/>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747870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Version 3">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5125"/>
            <a:ext cx="9144000" cy="449101"/>
          </a:xfrm>
        </p:spPr>
        <p:txBody>
          <a:bodyPr anchor="ctr">
            <a:normAutofit/>
          </a:bodyPr>
          <a:lstStyle>
            <a:lvl1pPr marL="0" indent="0" algn="ctr">
              <a:lnSpc>
                <a:spcPct val="100000"/>
              </a:lnSpc>
              <a:spcBef>
                <a:spcPts val="0"/>
              </a:spcBef>
              <a:buNone/>
              <a:defRPr sz="2000" b="1" spc="3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dirty="0"/>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a:stretch>
            <a:fillRect/>
          </a:stretch>
        </p:blipFill>
        <p:spPr>
          <a:xfrm>
            <a:off x="2596587" y="1783526"/>
            <a:ext cx="6998826" cy="1159180"/>
          </a:xfrm>
          <a:prstGeom prst="rect">
            <a:avLst/>
          </a:prstGeom>
        </p:spPr>
      </p:pic>
      <p:sp>
        <p:nvSpPr>
          <p:cNvPr id="4" name="Date Placeholder 1">
            <a:extLst>
              <a:ext uri="{FF2B5EF4-FFF2-40B4-BE49-F238E27FC236}">
                <a16:creationId xmlns:a16="http://schemas.microsoft.com/office/drawing/2014/main" id="{923EA374-CC48-7783-FF52-F9C22836A37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6158813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5EB3B253-7FE2-B89C-9144-D9670F765F10}"/>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805E5689-C2D5-1580-C245-4016D937203A}"/>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EE45AC"/>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0851529D-7359-5D43-CE20-383F68D11CE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3309543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1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60DB191E-6075-9360-BD04-5B4ABFE3400D}"/>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4611A00F-3968-F257-B2C4-D9CF64989300}"/>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57BAE5"/>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9406EEB3-CE7C-B7A3-A28C-4B5A8369E40D}"/>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5618580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Filler 8">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161112-029F-43A9-4CB7-43033ED6891B}"/>
              </a:ext>
            </a:extLst>
          </p:cNvPr>
          <p:cNvSpPr/>
          <p:nvPr userDrawn="1"/>
        </p:nvSpPr>
        <p:spPr>
          <a:xfrm>
            <a:off x="0" y="0"/>
            <a:ext cx="12192000" cy="6858000"/>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chemeClr val="bg2"/>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3B623AF3-99BC-9046-8206-E0C5CC0E4A47}"/>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bg1"/>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62FFF80B-E2AF-5031-1C32-6EC50A401B47}"/>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chemeClr val="bg2"/>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7F789F4F-E058-4967-09DB-E93F7A4DC59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5840879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3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668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13" name="Text Placeholder 29">
            <a:extLst>
              <a:ext uri="{FF2B5EF4-FFF2-40B4-BE49-F238E27FC236}">
                <a16:creationId xmlns:a16="http://schemas.microsoft.com/office/drawing/2014/main" id="{70BB3B8E-6914-F376-349C-5892032116D2}"/>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4" name="Text Placeholder 29">
            <a:extLst>
              <a:ext uri="{FF2B5EF4-FFF2-40B4-BE49-F238E27FC236}">
                <a16:creationId xmlns:a16="http://schemas.microsoft.com/office/drawing/2014/main" id="{3F464110-E699-BFC6-E00A-A137178221E9}"/>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6680FF"/>
                </a:solidFill>
                <a:latin typeface="+mn-lt"/>
              </a:defRPr>
            </a:lvl1pPr>
          </a:lstStyle>
          <a:p>
            <a:pPr lvl="0"/>
            <a:r>
              <a:rPr lang="en-US"/>
              <a:t>Text Here</a:t>
            </a:r>
          </a:p>
        </p:txBody>
      </p:sp>
      <p:sp>
        <p:nvSpPr>
          <p:cNvPr id="2" name="Date Placeholder 1">
            <a:extLst>
              <a:ext uri="{FF2B5EF4-FFF2-40B4-BE49-F238E27FC236}">
                <a16:creationId xmlns:a16="http://schemas.microsoft.com/office/drawing/2014/main" id="{ED7A1F00-E5B6-4A88-CAC5-2BC27BA4AA14}"/>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676311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4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chemeClr val="tx2"/>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5EB3B253-7FE2-B89C-9144-D9670F765F10}"/>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805E5689-C2D5-1580-C245-4016D937203A}"/>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EE45AC"/>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4692D95B-B8D9-91FE-3055-B13241F043FC}"/>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4134531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5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rgbClr val="222233"/>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60DB191E-6075-9360-BD04-5B4ABFE3400D}"/>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4611A00F-3968-F257-B2C4-D9CF64989300}"/>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57BAE5"/>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D9756EDC-08F9-D451-E568-C6D1D53EDEAE}"/>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023561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Filler 8">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F111704-0FBA-233A-AB35-BA75314E784B}"/>
              </a:ext>
            </a:extLst>
          </p:cNvPr>
          <p:cNvSpPr/>
          <p:nvPr userDrawn="1"/>
        </p:nvSpPr>
        <p:spPr>
          <a:xfrm>
            <a:off x="0" y="0"/>
            <a:ext cx="4039437" cy="6858000"/>
          </a:xfrm>
          <a:prstGeom prst="rect">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black and blue symbol&#10;&#10;AI-generated content may be incorrect.">
            <a:extLst>
              <a:ext uri="{FF2B5EF4-FFF2-40B4-BE49-F238E27FC236}">
                <a16:creationId xmlns:a16="http://schemas.microsoft.com/office/drawing/2014/main" id="{489C673C-A585-C038-3AE2-FE29DA4CB1C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1789" y="439420"/>
            <a:ext cx="553782" cy="489174"/>
          </a:xfrm>
          <a:prstGeom prst="rect">
            <a:avLst/>
          </a:prstGeom>
        </p:spPr>
      </p:pic>
      <p:sp>
        <p:nvSpPr>
          <p:cNvPr id="12" name="Text Placeholder 29">
            <a:extLst>
              <a:ext uri="{FF2B5EF4-FFF2-40B4-BE49-F238E27FC236}">
                <a16:creationId xmlns:a16="http://schemas.microsoft.com/office/drawing/2014/main" id="{58283DD1-E613-905F-2F3C-46D11F9DB58D}"/>
              </a:ext>
            </a:extLst>
          </p:cNvPr>
          <p:cNvSpPr>
            <a:spLocks noGrp="1"/>
          </p:cNvSpPr>
          <p:nvPr>
            <p:ph type="body" sz="quarter" idx="24" hasCustomPrompt="1"/>
          </p:nvPr>
        </p:nvSpPr>
        <p:spPr>
          <a:xfrm>
            <a:off x="221064" y="1999784"/>
            <a:ext cx="3506874" cy="2197078"/>
          </a:xfrm>
        </p:spPr>
        <p:txBody>
          <a:bodyPr anchor="t">
            <a:noAutofit/>
          </a:bodyPr>
          <a:lstStyle>
            <a:lvl1pPr algn="l">
              <a:lnSpc>
                <a:spcPct val="100000"/>
              </a:lnSpc>
              <a:spcBef>
                <a:spcPts val="0"/>
              </a:spcBef>
              <a:defRPr sz="4000" b="0">
                <a:solidFill>
                  <a:schemeClr val="bg1"/>
                </a:solidFill>
                <a:latin typeface="+mj-lt"/>
              </a:defRPr>
            </a:lvl1pPr>
          </a:lstStyle>
          <a:p>
            <a:pPr lvl="0"/>
            <a:r>
              <a:rPr lang="en-US"/>
              <a:t>Text Here</a:t>
            </a:r>
          </a:p>
        </p:txBody>
      </p:sp>
      <p:sp>
        <p:nvSpPr>
          <p:cNvPr id="2" name="Text Placeholder 29">
            <a:extLst>
              <a:ext uri="{FF2B5EF4-FFF2-40B4-BE49-F238E27FC236}">
                <a16:creationId xmlns:a16="http://schemas.microsoft.com/office/drawing/2014/main" id="{3B623AF3-99BC-9046-8206-E0C5CC0E4A47}"/>
              </a:ext>
            </a:extLst>
          </p:cNvPr>
          <p:cNvSpPr>
            <a:spLocks noGrp="1"/>
          </p:cNvSpPr>
          <p:nvPr>
            <p:ph type="body" sz="quarter" idx="14" hasCustomPrompt="1"/>
          </p:nvPr>
        </p:nvSpPr>
        <p:spPr>
          <a:xfrm>
            <a:off x="4488378" y="1539322"/>
            <a:ext cx="7234699" cy="4590172"/>
          </a:xfrm>
        </p:spPr>
        <p:txBody>
          <a:bodyPr anchor="t">
            <a:normAutofit/>
          </a:bodyPr>
          <a:lstStyle>
            <a:lvl1pPr>
              <a:lnSpc>
                <a:spcPct val="100000"/>
              </a:lnSpc>
              <a:spcBef>
                <a:spcPts val="0"/>
              </a:spcBef>
              <a:defRPr sz="2000" b="0">
                <a:solidFill>
                  <a:schemeClr val="tx1">
                    <a:lumMod val="85000"/>
                    <a:lumOff val="15000"/>
                  </a:schemeClr>
                </a:solidFill>
                <a:latin typeface="+mn-lt"/>
              </a:defRPr>
            </a:lvl1pPr>
          </a:lstStyle>
          <a:p>
            <a:pPr lvl="0"/>
            <a:r>
              <a:rPr lang="en-US"/>
              <a:t>Text Here</a:t>
            </a:r>
          </a:p>
        </p:txBody>
      </p:sp>
      <p:sp>
        <p:nvSpPr>
          <p:cNvPr id="11" name="Text Placeholder 29">
            <a:extLst>
              <a:ext uri="{FF2B5EF4-FFF2-40B4-BE49-F238E27FC236}">
                <a16:creationId xmlns:a16="http://schemas.microsoft.com/office/drawing/2014/main" id="{62FFF80B-E2AF-5031-1C32-6EC50A401B47}"/>
              </a:ext>
            </a:extLst>
          </p:cNvPr>
          <p:cNvSpPr>
            <a:spLocks noGrp="1"/>
          </p:cNvSpPr>
          <p:nvPr>
            <p:ph type="body" sz="quarter" idx="25" hasCustomPrompt="1"/>
          </p:nvPr>
        </p:nvSpPr>
        <p:spPr>
          <a:xfrm>
            <a:off x="4488378" y="928594"/>
            <a:ext cx="7234699" cy="482012"/>
          </a:xfrm>
        </p:spPr>
        <p:txBody>
          <a:bodyPr anchor="ctr">
            <a:normAutofit/>
          </a:bodyPr>
          <a:lstStyle>
            <a:lvl1pPr>
              <a:lnSpc>
                <a:spcPct val="100000"/>
              </a:lnSpc>
              <a:spcBef>
                <a:spcPts val="0"/>
              </a:spcBef>
              <a:defRPr sz="2000" b="1">
                <a:solidFill>
                  <a:srgbClr val="5847FC"/>
                </a:solidFill>
                <a:latin typeface="+mn-lt"/>
              </a:defRPr>
            </a:lvl1pPr>
          </a:lstStyle>
          <a:p>
            <a:pPr lvl="0"/>
            <a:r>
              <a:rPr lang="en-US"/>
              <a:t>Text Here</a:t>
            </a:r>
          </a:p>
        </p:txBody>
      </p:sp>
      <p:sp>
        <p:nvSpPr>
          <p:cNvPr id="3" name="Date Placeholder 1">
            <a:extLst>
              <a:ext uri="{FF2B5EF4-FFF2-40B4-BE49-F238E27FC236}">
                <a16:creationId xmlns:a16="http://schemas.microsoft.com/office/drawing/2014/main" id="{D710DB54-65C0-0FD5-7306-FF8A6E59431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623639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Version 4">
    <p:spTree>
      <p:nvGrpSpPr>
        <p:cNvPr id="1" name=""/>
        <p:cNvGrpSpPr/>
        <p:nvPr/>
      </p:nvGrpSpPr>
      <p:grpSpPr>
        <a:xfrm>
          <a:off x="0" y="0"/>
          <a:ext cx="0" cy="0"/>
          <a:chOff x="0" y="0"/>
          <a:chExt cx="0" cy="0"/>
        </a:xfrm>
      </p:grpSpPr>
      <p:pic>
        <p:nvPicPr>
          <p:cNvPr id="7" name="Picture 6" descr="A blurry image of a road&#10;&#10;AI-generated content may be incorrect.">
            <a:extLst>
              <a:ext uri="{FF2B5EF4-FFF2-40B4-BE49-F238E27FC236}">
                <a16:creationId xmlns:a16="http://schemas.microsoft.com/office/drawing/2014/main" id="{CD482BF7-9B1E-2469-9D2B-3F8173A3F51E}"/>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23D96EB-A41F-A9FF-A082-79BEC0FE01D7}"/>
              </a:ext>
            </a:extLst>
          </p:cNvPr>
          <p:cNvSpPr>
            <a:spLocks noGrp="1"/>
          </p:cNvSpPr>
          <p:nvPr>
            <p:ph type="ctrTitle" hasCustomPrompt="1"/>
          </p:nvPr>
        </p:nvSpPr>
        <p:spPr>
          <a:xfrm>
            <a:off x="1524000" y="3323461"/>
            <a:ext cx="9144000" cy="696898"/>
          </a:xfrm>
        </p:spPr>
        <p:txBody>
          <a:bodyPr anchor="ctr">
            <a:normAutofit/>
          </a:bodyPr>
          <a:lstStyle>
            <a:lvl1pPr algn="ctr">
              <a:lnSpc>
                <a:spcPct val="100000"/>
              </a:lnSpc>
              <a:spcBef>
                <a:spcPts val="0"/>
              </a:spcBef>
              <a:defRPr sz="4000">
                <a:solidFill>
                  <a:schemeClr val="bg1"/>
                </a:solidFill>
              </a:defRPr>
            </a:lvl1pPr>
          </a:lstStyle>
          <a:p>
            <a:r>
              <a:rPr lang="en-US"/>
              <a:t>Click to Add Headline</a:t>
            </a:r>
          </a:p>
        </p:txBody>
      </p:sp>
      <p:sp>
        <p:nvSpPr>
          <p:cNvPr id="3" name="Subtitle 2">
            <a:extLst>
              <a:ext uri="{FF2B5EF4-FFF2-40B4-BE49-F238E27FC236}">
                <a16:creationId xmlns:a16="http://schemas.microsoft.com/office/drawing/2014/main" id="{054FDBEB-5981-CA9F-2CF7-AC63E830B1F3}"/>
              </a:ext>
            </a:extLst>
          </p:cNvPr>
          <p:cNvSpPr>
            <a:spLocks noGrp="1"/>
          </p:cNvSpPr>
          <p:nvPr>
            <p:ph type="subTitle" idx="1" hasCustomPrompt="1"/>
          </p:nvPr>
        </p:nvSpPr>
        <p:spPr>
          <a:xfrm>
            <a:off x="1524000" y="4105125"/>
            <a:ext cx="9144000" cy="449101"/>
          </a:xfrm>
        </p:spPr>
        <p:txBody>
          <a:bodyPr anchor="ctr">
            <a:normAutofit/>
          </a:bodyPr>
          <a:lstStyle>
            <a:lvl1pPr marL="0" indent="0" algn="ctr">
              <a:lnSpc>
                <a:spcPct val="100000"/>
              </a:lnSpc>
              <a:spcBef>
                <a:spcPts val="0"/>
              </a:spcBef>
              <a:buNone/>
              <a:defRPr sz="2000" b="1" spc="300">
                <a:solidFill>
                  <a:srgbClr val="6680F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sp>
        <p:nvSpPr>
          <p:cNvPr id="5" name="Footer Placeholder 4">
            <a:extLst>
              <a:ext uri="{FF2B5EF4-FFF2-40B4-BE49-F238E27FC236}">
                <a16:creationId xmlns:a16="http://schemas.microsoft.com/office/drawing/2014/main" id="{58E3123E-0EA5-45AD-C92D-F754BB5E2183}"/>
              </a:ext>
            </a:extLst>
          </p:cNvPr>
          <p:cNvSpPr>
            <a:spLocks noGrp="1"/>
          </p:cNvSpPr>
          <p:nvPr>
            <p:ph type="ftr" sz="quarter" idx="11"/>
          </p:nvPr>
        </p:nvSpPr>
        <p:spPr/>
        <p:txBody>
          <a:bodyPr/>
          <a:lstStyle>
            <a:lvl1pPr>
              <a:defRPr>
                <a:solidFill>
                  <a:schemeClr val="bg1"/>
                </a:solidFill>
              </a:defRPr>
            </a:lvl1pPr>
          </a:lstStyle>
          <a:p>
            <a:endParaRPr lang="en-US" dirty="0"/>
          </a:p>
        </p:txBody>
      </p:sp>
      <p:pic>
        <p:nvPicPr>
          <p:cNvPr id="8" name="Picture 7" descr="A white letter on a black background&#10;&#10;AI-generated content may be incorrect.">
            <a:extLst>
              <a:ext uri="{FF2B5EF4-FFF2-40B4-BE49-F238E27FC236}">
                <a16:creationId xmlns:a16="http://schemas.microsoft.com/office/drawing/2014/main" id="{FE924881-6BF5-6BAD-F638-AD675820EE72}"/>
              </a:ext>
            </a:extLst>
          </p:cNvPr>
          <p:cNvPicPr>
            <a:picLocks noChangeAspect="1"/>
          </p:cNvPicPr>
          <p:nvPr userDrawn="1"/>
        </p:nvPicPr>
        <p:blipFill>
          <a:blip r:embed="rId3"/>
          <a:stretch>
            <a:fillRect/>
          </a:stretch>
        </p:blipFill>
        <p:spPr>
          <a:xfrm>
            <a:off x="2596587" y="1783526"/>
            <a:ext cx="6998826" cy="1159180"/>
          </a:xfrm>
          <a:prstGeom prst="rect">
            <a:avLst/>
          </a:prstGeom>
        </p:spPr>
      </p:pic>
      <p:sp>
        <p:nvSpPr>
          <p:cNvPr id="4" name="Date Placeholder 1">
            <a:extLst>
              <a:ext uri="{FF2B5EF4-FFF2-40B4-BE49-F238E27FC236}">
                <a16:creationId xmlns:a16="http://schemas.microsoft.com/office/drawing/2014/main" id="{14D118A6-9D50-A742-DBC3-73C37B369F98}"/>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242531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Version 5">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18C9E1-9FF3-E411-91EA-389A5C83E6BC}"/>
              </a:ext>
            </a:extLst>
          </p:cNvPr>
          <p:cNvSpPr>
            <a:spLocks noGrp="1"/>
          </p:cNvSpPr>
          <p:nvPr>
            <p:ph type="dt" sz="half" idx="10"/>
          </p:nvPr>
        </p:nvSpPr>
        <p:spPr>
          <a:xfrm>
            <a:off x="838200" y="6356350"/>
            <a:ext cx="2743200" cy="365125"/>
          </a:xfrm>
          <a:prstGeom prst="rect">
            <a:avLst/>
          </a:prstGeom>
        </p:spPr>
        <p:txBody>
          <a:bodyPr/>
          <a:lstStyle/>
          <a:p>
            <a:fld id="{3427D54D-D3A4-4F80-9067-507D13E9518F}" type="datetime4">
              <a:rPr lang="en-US" smtClean="0"/>
              <a:t>April 8, 2026</a:t>
            </a:fld>
            <a:endParaRPr lang="en-US" dirty="0"/>
          </a:p>
        </p:txBody>
      </p:sp>
      <p:sp>
        <p:nvSpPr>
          <p:cNvPr id="3" name="Footer Placeholder 2">
            <a:extLst>
              <a:ext uri="{FF2B5EF4-FFF2-40B4-BE49-F238E27FC236}">
                <a16:creationId xmlns:a16="http://schemas.microsoft.com/office/drawing/2014/main" id="{42835C8F-E7B6-BCE0-4ECB-685385DE75B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8A5BCD8-9704-24AB-FEA0-1B4537727D78}"/>
              </a:ext>
            </a:extLst>
          </p:cNvPr>
          <p:cNvSpPr>
            <a:spLocks noGrp="1"/>
          </p:cNvSpPr>
          <p:nvPr>
            <p:ph type="sldNum" sz="quarter" idx="12"/>
          </p:nvPr>
        </p:nvSpPr>
        <p:spPr/>
        <p:txBody>
          <a:bodyPr/>
          <a:lstStyle/>
          <a:p>
            <a:fld id="{49E4B518-46CA-334E-8F36-AEA2CE8D45C4}" type="slidenum">
              <a:rPr lang="en-US" smtClean="0"/>
              <a:t>‹#›</a:t>
            </a:fld>
            <a:endParaRPr lang="en-US" dirty="0"/>
          </a:p>
        </p:txBody>
      </p:sp>
      <p:pic>
        <p:nvPicPr>
          <p:cNvPr id="5" name="Picture 4" descr="A blue and pink light&#10;&#10;AI-generated content may be incorrect.">
            <a:extLst>
              <a:ext uri="{FF2B5EF4-FFF2-40B4-BE49-F238E27FC236}">
                <a16:creationId xmlns:a16="http://schemas.microsoft.com/office/drawing/2014/main" id="{8DDEEEEC-7A7E-F7CA-B2F8-927F4A57E15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descr="A white letter on a black background&#10;&#10;AI-generated content may be incorrect.">
            <a:extLst>
              <a:ext uri="{FF2B5EF4-FFF2-40B4-BE49-F238E27FC236}">
                <a16:creationId xmlns:a16="http://schemas.microsoft.com/office/drawing/2014/main" id="{E77301A4-E33F-5513-DBD8-CB80C91A9411}"/>
              </a:ext>
            </a:extLst>
          </p:cNvPr>
          <p:cNvPicPr>
            <a:picLocks noChangeAspect="1"/>
          </p:cNvPicPr>
          <p:nvPr userDrawn="1"/>
        </p:nvPicPr>
        <p:blipFill>
          <a:blip r:embed="rId3"/>
          <a:stretch>
            <a:fillRect/>
          </a:stretch>
        </p:blipFill>
        <p:spPr>
          <a:xfrm>
            <a:off x="3950313" y="1083492"/>
            <a:ext cx="4291374" cy="710760"/>
          </a:xfrm>
          <a:prstGeom prst="rect">
            <a:avLst/>
          </a:prstGeom>
        </p:spPr>
      </p:pic>
      <p:sp>
        <p:nvSpPr>
          <p:cNvPr id="6" name="Title 1">
            <a:extLst>
              <a:ext uri="{FF2B5EF4-FFF2-40B4-BE49-F238E27FC236}">
                <a16:creationId xmlns:a16="http://schemas.microsoft.com/office/drawing/2014/main" id="{DC73CF81-8119-0439-393D-11A6AB9A236C}"/>
              </a:ext>
            </a:extLst>
          </p:cNvPr>
          <p:cNvSpPr>
            <a:spLocks noGrp="1"/>
          </p:cNvSpPr>
          <p:nvPr>
            <p:ph type="ctrTitle" hasCustomPrompt="1"/>
          </p:nvPr>
        </p:nvSpPr>
        <p:spPr>
          <a:xfrm>
            <a:off x="1524000" y="2165184"/>
            <a:ext cx="9144000" cy="696898"/>
          </a:xfrm>
        </p:spPr>
        <p:txBody>
          <a:bodyPr anchor="ctr">
            <a:normAutofit/>
          </a:bodyPr>
          <a:lstStyle>
            <a:lvl1pPr algn="ctr">
              <a:lnSpc>
                <a:spcPct val="100000"/>
              </a:lnSpc>
              <a:defRPr sz="3600">
                <a:solidFill>
                  <a:schemeClr val="bg1"/>
                </a:solidFill>
              </a:defRPr>
            </a:lvl1pPr>
          </a:lstStyle>
          <a:p>
            <a:r>
              <a:rPr lang="en-US"/>
              <a:t>Click to Add Headline</a:t>
            </a:r>
          </a:p>
        </p:txBody>
      </p:sp>
      <p:sp>
        <p:nvSpPr>
          <p:cNvPr id="8" name="Subtitle 2">
            <a:extLst>
              <a:ext uri="{FF2B5EF4-FFF2-40B4-BE49-F238E27FC236}">
                <a16:creationId xmlns:a16="http://schemas.microsoft.com/office/drawing/2014/main" id="{C88F216E-E551-6795-8862-7F0A45FF617F}"/>
              </a:ext>
            </a:extLst>
          </p:cNvPr>
          <p:cNvSpPr>
            <a:spLocks noGrp="1"/>
          </p:cNvSpPr>
          <p:nvPr>
            <p:ph type="subTitle" idx="1" hasCustomPrompt="1"/>
          </p:nvPr>
        </p:nvSpPr>
        <p:spPr>
          <a:xfrm>
            <a:off x="1524000" y="2953625"/>
            <a:ext cx="9144000" cy="449101"/>
          </a:xfrm>
        </p:spPr>
        <p:txBody>
          <a:bodyPr anchor="ctr">
            <a:normAutofit/>
          </a:bodyPr>
          <a:lstStyle>
            <a:lvl1pPr marL="0" indent="0" algn="ctr">
              <a:lnSpc>
                <a:spcPct val="100000"/>
              </a:lnSpc>
              <a:spcBef>
                <a:spcPts val="0"/>
              </a:spcBef>
              <a:buNone/>
              <a:defRPr sz="2000" b="1" spc="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Add Sub Headline</a:t>
            </a:r>
            <a:endParaRPr lang="en-US"/>
          </a:p>
        </p:txBody>
      </p:sp>
      <p:pic>
        <p:nvPicPr>
          <p:cNvPr id="9" name="Picture 8">
            <a:extLst>
              <a:ext uri="{FF2B5EF4-FFF2-40B4-BE49-F238E27FC236}">
                <a16:creationId xmlns:a16="http://schemas.microsoft.com/office/drawing/2014/main" id="{D8B3AB4B-E3FD-C63D-55EB-8B0E553DCC8C}"/>
              </a:ext>
            </a:extLst>
          </p:cNvPr>
          <p:cNvPicPr>
            <a:picLocks noChangeAspect="1"/>
          </p:cNvPicPr>
          <p:nvPr userDrawn="1"/>
        </p:nvPicPr>
        <p:blipFill>
          <a:blip r:embed="rId4"/>
          <a:stretch>
            <a:fillRect/>
          </a:stretch>
        </p:blipFill>
        <p:spPr>
          <a:xfrm>
            <a:off x="4064977" y="6260971"/>
            <a:ext cx="3886200" cy="296091"/>
          </a:xfrm>
          <a:prstGeom prst="rect">
            <a:avLst/>
          </a:prstGeom>
        </p:spPr>
      </p:pic>
    </p:spTree>
    <p:extLst>
      <p:ext uri="{BB962C8B-B14F-4D97-AF65-F5344CB8AC3E}">
        <p14:creationId xmlns:p14="http://schemas.microsoft.com/office/powerpoint/2010/main" val="2689503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descr="A blue and purple background&#10;&#10;AI-generated content may be incorrect.">
            <a:extLst>
              <a:ext uri="{FF2B5EF4-FFF2-40B4-BE49-F238E27FC236}">
                <a16:creationId xmlns:a16="http://schemas.microsoft.com/office/drawing/2014/main" id="{DEA67573-2F92-CFC5-DD6E-D2B9A6E6615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5415E95-EFB1-B861-60B7-114DAD5C96F6}"/>
              </a:ext>
            </a:extLst>
          </p:cNvPr>
          <p:cNvSpPr>
            <a:spLocks noGrp="1"/>
          </p:cNvSpPr>
          <p:nvPr>
            <p:ph type="title"/>
          </p:nvPr>
        </p:nvSpPr>
        <p:spPr>
          <a:xfrm>
            <a:off x="831850" y="712150"/>
            <a:ext cx="4776470" cy="3189290"/>
          </a:xfrm>
        </p:spPr>
        <p:txBody>
          <a:bodyPr anchor="b">
            <a:normAutofit/>
          </a:bodyPr>
          <a:lstStyle>
            <a:lvl1pPr>
              <a:lnSpc>
                <a:spcPct val="100000"/>
              </a:lnSpc>
              <a:spcBef>
                <a:spcPts val="0"/>
              </a:spcBef>
              <a:defRPr sz="4000">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EF20FE9-FC5A-AB82-F953-4E6DF424C080}"/>
              </a:ext>
            </a:extLst>
          </p:cNvPr>
          <p:cNvSpPr>
            <a:spLocks noGrp="1"/>
          </p:cNvSpPr>
          <p:nvPr>
            <p:ph type="body" idx="1" hasCustomPrompt="1"/>
          </p:nvPr>
        </p:nvSpPr>
        <p:spPr>
          <a:xfrm>
            <a:off x="831850" y="4190682"/>
            <a:ext cx="4776470" cy="558799"/>
          </a:xfrm>
        </p:spPr>
        <p:txBody>
          <a:bodyPr anchor="ctr">
            <a:normAutofit/>
          </a:bodyPr>
          <a:lstStyle>
            <a:lvl1pPr marL="0" indent="0">
              <a:lnSpc>
                <a:spcPct val="100000"/>
              </a:lnSpc>
              <a:spcBef>
                <a:spcPts val="0"/>
              </a:spcBef>
              <a:buNone/>
              <a:defRPr sz="2000" b="1">
                <a:solidFill>
                  <a:srgbClr val="EE45AC"/>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add Sub Headline</a:t>
            </a:r>
          </a:p>
        </p:txBody>
      </p:sp>
      <p:sp>
        <p:nvSpPr>
          <p:cNvPr id="5" name="Footer Placeholder 4">
            <a:extLst>
              <a:ext uri="{FF2B5EF4-FFF2-40B4-BE49-F238E27FC236}">
                <a16:creationId xmlns:a16="http://schemas.microsoft.com/office/drawing/2014/main" id="{E315CE18-F55C-A69B-4BBA-4812C55795B6}"/>
              </a:ext>
            </a:extLst>
          </p:cNvPr>
          <p:cNvSpPr>
            <a:spLocks noGrp="1"/>
          </p:cNvSpPr>
          <p:nvPr>
            <p:ph type="ftr" sz="quarter" idx="11"/>
          </p:nvPr>
        </p:nvSpPr>
        <p:spPr/>
        <p:txBody>
          <a:bodyPr/>
          <a:lstStyle/>
          <a:p>
            <a:endParaRPr lang="en-US" dirty="0"/>
          </a:p>
        </p:txBody>
      </p:sp>
      <p:pic>
        <p:nvPicPr>
          <p:cNvPr id="10" name="Picture 9" descr="A white letter on a black background&#10;&#10;AI-generated content may be incorrect.">
            <a:extLst>
              <a:ext uri="{FF2B5EF4-FFF2-40B4-BE49-F238E27FC236}">
                <a16:creationId xmlns:a16="http://schemas.microsoft.com/office/drawing/2014/main" id="{25963CEA-379C-5800-F08A-2E27BE29F540}"/>
              </a:ext>
            </a:extLst>
          </p:cNvPr>
          <p:cNvPicPr>
            <a:picLocks noChangeAspect="1"/>
          </p:cNvPicPr>
          <p:nvPr userDrawn="1"/>
        </p:nvPicPr>
        <p:blipFill>
          <a:blip r:embed="rId3"/>
          <a:stretch>
            <a:fillRect/>
          </a:stretch>
        </p:blipFill>
        <p:spPr>
          <a:xfrm>
            <a:off x="806450" y="5531948"/>
            <a:ext cx="3785870" cy="627036"/>
          </a:xfrm>
          <a:prstGeom prst="rect">
            <a:avLst/>
          </a:prstGeom>
        </p:spPr>
      </p:pic>
      <p:sp>
        <p:nvSpPr>
          <p:cNvPr id="4" name="Date Placeholder 1">
            <a:extLst>
              <a:ext uri="{FF2B5EF4-FFF2-40B4-BE49-F238E27FC236}">
                <a16:creationId xmlns:a16="http://schemas.microsoft.com/office/drawing/2014/main" id="{5487E086-FED7-594E-5EA0-B9D85C91D3BC}"/>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3466199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2" name="Title 1">
            <a:extLst>
              <a:ext uri="{FF2B5EF4-FFF2-40B4-BE49-F238E27FC236}">
                <a16:creationId xmlns:a16="http://schemas.microsoft.com/office/drawing/2014/main" id="{47631DE3-B82E-C45E-60B9-5A20FB798F43}"/>
              </a:ext>
            </a:extLst>
          </p:cNvPr>
          <p:cNvSpPr>
            <a:spLocks noGrp="1"/>
          </p:cNvSpPr>
          <p:nvPr>
            <p:ph type="title"/>
          </p:nvPr>
        </p:nvSpPr>
        <p:spPr>
          <a:xfrm>
            <a:off x="1095270" y="365125"/>
            <a:ext cx="10634614" cy="637765"/>
          </a:xfrm>
        </p:spPr>
        <p:txBody>
          <a:bodyPr>
            <a:noAutofit/>
          </a:bodyPr>
          <a:lstStyle>
            <a:lvl1pPr>
              <a:defRPr sz="4000"/>
            </a:lvl1pPr>
          </a:lstStyle>
          <a:p>
            <a:r>
              <a:rPr lang="en-GB"/>
              <a:t>Click to edit Master title style</a:t>
            </a:r>
            <a:endParaRPr lang="en-US"/>
          </a:p>
        </p:txBody>
      </p:sp>
      <p:pic>
        <p:nvPicPr>
          <p:cNvPr id="20" name="Picture 19" descr="A black and blue symbol&#10;&#10;AI-generated content may be incorrect.">
            <a:extLst>
              <a:ext uri="{FF2B5EF4-FFF2-40B4-BE49-F238E27FC236}">
                <a16:creationId xmlns:a16="http://schemas.microsoft.com/office/drawing/2014/main" id="{20E09215-C3CD-F354-B2E7-DEA6AAA0A718}"/>
              </a:ext>
            </a:extLst>
          </p:cNvPr>
          <p:cNvPicPr>
            <a:picLocks noChangeAspect="1"/>
          </p:cNvPicPr>
          <p:nvPr userDrawn="1"/>
        </p:nvPicPr>
        <p:blipFill>
          <a:blip r:embed="rId3"/>
          <a:stretch>
            <a:fillRect/>
          </a:stretch>
        </p:blipFill>
        <p:spPr>
          <a:xfrm>
            <a:off x="371789" y="439420"/>
            <a:ext cx="553782" cy="489174"/>
          </a:xfrm>
          <a:prstGeom prst="rect">
            <a:avLst/>
          </a:prstGeom>
        </p:spPr>
      </p:pic>
      <p:grpSp>
        <p:nvGrpSpPr>
          <p:cNvPr id="28" name="Group 27">
            <a:extLst>
              <a:ext uri="{FF2B5EF4-FFF2-40B4-BE49-F238E27FC236}">
                <a16:creationId xmlns:a16="http://schemas.microsoft.com/office/drawing/2014/main" id="{6C581095-D764-29CD-721C-44F34163B4FC}"/>
              </a:ext>
            </a:extLst>
          </p:cNvPr>
          <p:cNvGrpSpPr/>
          <p:nvPr userDrawn="1"/>
        </p:nvGrpSpPr>
        <p:grpSpPr>
          <a:xfrm>
            <a:off x="371789" y="1428703"/>
            <a:ext cx="11358095" cy="4419438"/>
            <a:chOff x="838200" y="1286686"/>
            <a:chExt cx="11041868" cy="4284627"/>
          </a:xfrm>
        </p:grpSpPr>
        <p:grpSp>
          <p:nvGrpSpPr>
            <p:cNvPr id="27" name="Group 26">
              <a:extLst>
                <a:ext uri="{FF2B5EF4-FFF2-40B4-BE49-F238E27FC236}">
                  <a16:creationId xmlns:a16="http://schemas.microsoft.com/office/drawing/2014/main" id="{E003B678-F5DF-8BB2-0565-76D5F5CEF88A}"/>
                </a:ext>
              </a:extLst>
            </p:cNvPr>
            <p:cNvGrpSpPr/>
            <p:nvPr userDrawn="1"/>
          </p:nvGrpSpPr>
          <p:grpSpPr>
            <a:xfrm>
              <a:off x="838200" y="1286686"/>
              <a:ext cx="3540498" cy="4284627"/>
              <a:chOff x="838200" y="1286686"/>
              <a:chExt cx="3540498" cy="4284627"/>
            </a:xfrm>
          </p:grpSpPr>
          <p:sp>
            <p:nvSpPr>
              <p:cNvPr id="8" name="Rectangle 7">
                <a:extLst>
                  <a:ext uri="{FF2B5EF4-FFF2-40B4-BE49-F238E27FC236}">
                    <a16:creationId xmlns:a16="http://schemas.microsoft.com/office/drawing/2014/main" id="{6C1D2782-F90A-F5AB-E0F7-E08D34E56DB1}"/>
                  </a:ext>
                </a:extLst>
              </p:cNvPr>
              <p:cNvSpPr/>
              <p:nvPr userDrawn="1"/>
            </p:nvSpPr>
            <p:spPr>
              <a:xfrm>
                <a:off x="838200" y="2169186"/>
                <a:ext cx="3540498" cy="3402127"/>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2B4BCC9-248C-6636-CD47-41153A2E55D2}"/>
                  </a:ext>
                </a:extLst>
              </p:cNvPr>
              <p:cNvSpPr/>
              <p:nvPr userDrawn="1"/>
            </p:nvSpPr>
            <p:spPr>
              <a:xfrm>
                <a:off x="838200" y="1286686"/>
                <a:ext cx="3540498" cy="882502"/>
              </a:xfrm>
              <a:prstGeom prst="rect">
                <a:avLst/>
              </a:prstGeom>
              <a:solidFill>
                <a:srgbClr val="5847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22233"/>
                  </a:solidFill>
                </a:endParaRPr>
              </a:p>
            </p:txBody>
          </p:sp>
        </p:grpSp>
        <p:grpSp>
          <p:nvGrpSpPr>
            <p:cNvPr id="26" name="Group 25">
              <a:extLst>
                <a:ext uri="{FF2B5EF4-FFF2-40B4-BE49-F238E27FC236}">
                  <a16:creationId xmlns:a16="http://schemas.microsoft.com/office/drawing/2014/main" id="{71EB544F-7D91-9EE7-FFF3-19EFD1616591}"/>
                </a:ext>
              </a:extLst>
            </p:cNvPr>
            <p:cNvGrpSpPr/>
            <p:nvPr userDrawn="1"/>
          </p:nvGrpSpPr>
          <p:grpSpPr>
            <a:xfrm>
              <a:off x="4588885" y="1286686"/>
              <a:ext cx="3540498" cy="4284627"/>
              <a:chOff x="4602480" y="1286686"/>
              <a:chExt cx="3540498" cy="4284627"/>
            </a:xfrm>
          </p:grpSpPr>
          <p:sp>
            <p:nvSpPr>
              <p:cNvPr id="21" name="Rectangle 20">
                <a:extLst>
                  <a:ext uri="{FF2B5EF4-FFF2-40B4-BE49-F238E27FC236}">
                    <a16:creationId xmlns:a16="http://schemas.microsoft.com/office/drawing/2014/main" id="{3148B154-DC91-E172-F8D6-5F689535D517}"/>
                  </a:ext>
                </a:extLst>
              </p:cNvPr>
              <p:cNvSpPr/>
              <p:nvPr userDrawn="1"/>
            </p:nvSpPr>
            <p:spPr>
              <a:xfrm>
                <a:off x="4602480" y="2169186"/>
                <a:ext cx="3540498" cy="3402127"/>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6FB17F3-B2E0-B994-3EA5-2BF279AFAD6F}"/>
                  </a:ext>
                </a:extLst>
              </p:cNvPr>
              <p:cNvSpPr/>
              <p:nvPr userDrawn="1"/>
            </p:nvSpPr>
            <p:spPr>
              <a:xfrm>
                <a:off x="4602480" y="1286686"/>
                <a:ext cx="3540498" cy="882502"/>
              </a:xfrm>
              <a:prstGeom prst="rect">
                <a:avLst/>
              </a:prstGeom>
              <a:solidFill>
                <a:srgbClr val="EE45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22233"/>
                  </a:solidFill>
                </a:endParaRPr>
              </a:p>
            </p:txBody>
          </p:sp>
        </p:grpSp>
        <p:grpSp>
          <p:nvGrpSpPr>
            <p:cNvPr id="25" name="Group 24">
              <a:extLst>
                <a:ext uri="{FF2B5EF4-FFF2-40B4-BE49-F238E27FC236}">
                  <a16:creationId xmlns:a16="http://schemas.microsoft.com/office/drawing/2014/main" id="{BAF744A6-9DBD-B042-E48E-2432600D58EE}"/>
                </a:ext>
              </a:extLst>
            </p:cNvPr>
            <p:cNvGrpSpPr/>
            <p:nvPr userDrawn="1"/>
          </p:nvGrpSpPr>
          <p:grpSpPr>
            <a:xfrm>
              <a:off x="8339570" y="1286686"/>
              <a:ext cx="3540498" cy="4284627"/>
              <a:chOff x="8339570" y="1286686"/>
              <a:chExt cx="3540498" cy="4284627"/>
            </a:xfrm>
          </p:grpSpPr>
          <p:sp>
            <p:nvSpPr>
              <p:cNvPr id="23" name="Rectangle 22">
                <a:extLst>
                  <a:ext uri="{FF2B5EF4-FFF2-40B4-BE49-F238E27FC236}">
                    <a16:creationId xmlns:a16="http://schemas.microsoft.com/office/drawing/2014/main" id="{0BA3E5F2-D626-8C0D-F0CB-76B95CF7D263}"/>
                  </a:ext>
                </a:extLst>
              </p:cNvPr>
              <p:cNvSpPr/>
              <p:nvPr userDrawn="1"/>
            </p:nvSpPr>
            <p:spPr>
              <a:xfrm>
                <a:off x="8339570" y="2169186"/>
                <a:ext cx="3540498" cy="3402127"/>
              </a:xfrm>
              <a:prstGeom prst="rect">
                <a:avLst/>
              </a:pr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65C02FD1-182C-F026-5811-606586E7F433}"/>
                  </a:ext>
                </a:extLst>
              </p:cNvPr>
              <p:cNvSpPr/>
              <p:nvPr userDrawn="1"/>
            </p:nvSpPr>
            <p:spPr>
              <a:xfrm>
                <a:off x="8339570" y="1286686"/>
                <a:ext cx="3540498" cy="882502"/>
              </a:xfrm>
              <a:prstGeom prst="rect">
                <a:avLst/>
              </a:prstGeom>
              <a:solidFill>
                <a:srgbClr val="57BA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22233"/>
                  </a:solidFill>
                </a:endParaRPr>
              </a:p>
            </p:txBody>
          </p:sp>
        </p:grpSp>
      </p:grpSp>
      <p:sp>
        <p:nvSpPr>
          <p:cNvPr id="30" name="Text Placeholder 29">
            <a:extLst>
              <a:ext uri="{FF2B5EF4-FFF2-40B4-BE49-F238E27FC236}">
                <a16:creationId xmlns:a16="http://schemas.microsoft.com/office/drawing/2014/main" id="{E508D1EA-6B92-5C7A-7C5B-7D7DE84B94F4}"/>
              </a:ext>
            </a:extLst>
          </p:cNvPr>
          <p:cNvSpPr>
            <a:spLocks noGrp="1"/>
          </p:cNvSpPr>
          <p:nvPr>
            <p:ph type="body" sz="quarter" idx="11" hasCustomPrompt="1"/>
          </p:nvPr>
        </p:nvSpPr>
        <p:spPr>
          <a:xfrm>
            <a:off x="560833" y="1578864"/>
            <a:ext cx="3282236" cy="589661"/>
          </a:xfrm>
        </p:spPr>
        <p:txBody>
          <a:bodyPr anchor="ctr">
            <a:normAutofit/>
          </a:bodyPr>
          <a:lstStyle>
            <a:lvl1pPr>
              <a:lnSpc>
                <a:spcPct val="100000"/>
              </a:lnSpc>
              <a:spcBef>
                <a:spcPts val="0"/>
              </a:spcBef>
              <a:defRPr sz="2000" b="1">
                <a:solidFill>
                  <a:schemeClr val="bg2"/>
                </a:solidFill>
                <a:latin typeface="Quicksand Bold" pitchFamily="2" charset="0"/>
              </a:defRPr>
            </a:lvl1pPr>
          </a:lstStyle>
          <a:p>
            <a:pPr lvl="0"/>
            <a:r>
              <a:rPr lang="en-US"/>
              <a:t>TEXT HERE</a:t>
            </a:r>
          </a:p>
        </p:txBody>
      </p:sp>
      <p:sp>
        <p:nvSpPr>
          <p:cNvPr id="31" name="Text Placeholder 29">
            <a:extLst>
              <a:ext uri="{FF2B5EF4-FFF2-40B4-BE49-F238E27FC236}">
                <a16:creationId xmlns:a16="http://schemas.microsoft.com/office/drawing/2014/main" id="{BDBAA23D-EED0-1A9B-FFD6-5B8AB6F1034A}"/>
              </a:ext>
            </a:extLst>
          </p:cNvPr>
          <p:cNvSpPr>
            <a:spLocks noGrp="1"/>
          </p:cNvSpPr>
          <p:nvPr>
            <p:ph type="body" sz="quarter" idx="12" hasCustomPrompt="1"/>
          </p:nvPr>
        </p:nvSpPr>
        <p:spPr>
          <a:xfrm>
            <a:off x="4398733" y="1578864"/>
            <a:ext cx="3282236" cy="589661"/>
          </a:xfrm>
        </p:spPr>
        <p:txBody>
          <a:bodyPr anchor="ctr">
            <a:normAutofit/>
          </a:bodyPr>
          <a:lstStyle>
            <a:lvl1pPr>
              <a:lnSpc>
                <a:spcPct val="100000"/>
              </a:lnSpc>
              <a:spcBef>
                <a:spcPts val="0"/>
              </a:spcBef>
              <a:defRPr sz="2000" b="1">
                <a:latin typeface="Quicksand Bold" pitchFamily="2" charset="0"/>
              </a:defRPr>
            </a:lvl1pPr>
          </a:lstStyle>
          <a:p>
            <a:pPr lvl="0"/>
            <a:r>
              <a:rPr lang="en-US"/>
              <a:t>TEXT HERE</a:t>
            </a:r>
          </a:p>
        </p:txBody>
      </p:sp>
      <p:sp>
        <p:nvSpPr>
          <p:cNvPr id="32" name="Text Placeholder 29">
            <a:extLst>
              <a:ext uri="{FF2B5EF4-FFF2-40B4-BE49-F238E27FC236}">
                <a16:creationId xmlns:a16="http://schemas.microsoft.com/office/drawing/2014/main" id="{DB8143F1-CF25-C577-195A-E4F46AA85737}"/>
              </a:ext>
            </a:extLst>
          </p:cNvPr>
          <p:cNvSpPr>
            <a:spLocks noGrp="1"/>
          </p:cNvSpPr>
          <p:nvPr>
            <p:ph type="body" sz="quarter" idx="13" hasCustomPrompt="1"/>
          </p:nvPr>
        </p:nvSpPr>
        <p:spPr>
          <a:xfrm>
            <a:off x="8271358" y="1578864"/>
            <a:ext cx="3282236" cy="589661"/>
          </a:xfrm>
        </p:spPr>
        <p:txBody>
          <a:bodyPr anchor="ctr">
            <a:normAutofit/>
          </a:bodyPr>
          <a:lstStyle>
            <a:lvl1pPr>
              <a:lnSpc>
                <a:spcPct val="100000"/>
              </a:lnSpc>
              <a:spcBef>
                <a:spcPts val="0"/>
              </a:spcBef>
              <a:defRPr sz="2000" b="1">
                <a:latin typeface="Quicksand Bold" pitchFamily="2" charset="0"/>
              </a:defRPr>
            </a:lvl1pPr>
          </a:lstStyle>
          <a:p>
            <a:pPr lvl="0"/>
            <a:r>
              <a:rPr lang="en-US"/>
              <a:t>TEXT HERE</a:t>
            </a:r>
          </a:p>
        </p:txBody>
      </p:sp>
      <p:sp>
        <p:nvSpPr>
          <p:cNvPr id="33" name="Text Placeholder 29">
            <a:extLst>
              <a:ext uri="{FF2B5EF4-FFF2-40B4-BE49-F238E27FC236}">
                <a16:creationId xmlns:a16="http://schemas.microsoft.com/office/drawing/2014/main" id="{A8786537-7660-671E-D7F4-B22953F893C6}"/>
              </a:ext>
            </a:extLst>
          </p:cNvPr>
          <p:cNvSpPr>
            <a:spLocks noGrp="1"/>
          </p:cNvSpPr>
          <p:nvPr>
            <p:ph type="body" sz="quarter" idx="14" hasCustomPrompt="1"/>
          </p:nvPr>
        </p:nvSpPr>
        <p:spPr>
          <a:xfrm>
            <a:off x="560833" y="2516987"/>
            <a:ext cx="3282236" cy="3054326"/>
          </a:xfrm>
        </p:spPr>
        <p:txBody>
          <a:bodyPr anchor="t">
            <a:normAutofit/>
          </a:bodyPr>
          <a:lstStyle>
            <a:lvl1pPr>
              <a:lnSpc>
                <a:spcPct val="100000"/>
              </a:lnSpc>
              <a:spcBef>
                <a:spcPts val="0"/>
              </a:spcBef>
              <a:defRPr sz="1600" b="0">
                <a:solidFill>
                  <a:schemeClr val="bg1"/>
                </a:solidFill>
                <a:latin typeface="+mj-lt"/>
              </a:defRPr>
            </a:lvl1pPr>
          </a:lstStyle>
          <a:p>
            <a:pPr lvl="0"/>
            <a:r>
              <a:rPr lang="en-US"/>
              <a:t>Text Here</a:t>
            </a:r>
          </a:p>
        </p:txBody>
      </p:sp>
      <p:sp>
        <p:nvSpPr>
          <p:cNvPr id="34" name="Text Placeholder 29">
            <a:extLst>
              <a:ext uri="{FF2B5EF4-FFF2-40B4-BE49-F238E27FC236}">
                <a16:creationId xmlns:a16="http://schemas.microsoft.com/office/drawing/2014/main" id="{1CAF6D60-BAF0-49F4-FC51-9D4FEE5236AE}"/>
              </a:ext>
            </a:extLst>
          </p:cNvPr>
          <p:cNvSpPr>
            <a:spLocks noGrp="1"/>
          </p:cNvSpPr>
          <p:nvPr>
            <p:ph type="body" sz="quarter" idx="15" hasCustomPrompt="1"/>
          </p:nvPr>
        </p:nvSpPr>
        <p:spPr>
          <a:xfrm>
            <a:off x="4398733" y="2516987"/>
            <a:ext cx="3282236" cy="3054326"/>
          </a:xfrm>
        </p:spPr>
        <p:txBody>
          <a:bodyPr anchor="t">
            <a:normAutofit/>
          </a:bodyPr>
          <a:lstStyle>
            <a:lvl1pPr>
              <a:lnSpc>
                <a:spcPct val="100000"/>
              </a:lnSpc>
              <a:spcBef>
                <a:spcPts val="0"/>
              </a:spcBef>
              <a:defRPr sz="1600" b="0">
                <a:solidFill>
                  <a:schemeClr val="bg1"/>
                </a:solidFill>
                <a:latin typeface="+mj-lt"/>
              </a:defRPr>
            </a:lvl1pPr>
          </a:lstStyle>
          <a:p>
            <a:pPr lvl="0"/>
            <a:r>
              <a:rPr lang="en-US"/>
              <a:t>Text Here</a:t>
            </a:r>
          </a:p>
        </p:txBody>
      </p:sp>
      <p:sp>
        <p:nvSpPr>
          <p:cNvPr id="35" name="Text Placeholder 29">
            <a:extLst>
              <a:ext uri="{FF2B5EF4-FFF2-40B4-BE49-F238E27FC236}">
                <a16:creationId xmlns:a16="http://schemas.microsoft.com/office/drawing/2014/main" id="{4F689B8E-05D4-9C4A-A2F4-43D173092070}"/>
              </a:ext>
            </a:extLst>
          </p:cNvPr>
          <p:cNvSpPr>
            <a:spLocks noGrp="1"/>
          </p:cNvSpPr>
          <p:nvPr>
            <p:ph type="body" sz="quarter" idx="16" hasCustomPrompt="1"/>
          </p:nvPr>
        </p:nvSpPr>
        <p:spPr>
          <a:xfrm>
            <a:off x="8267819" y="2516987"/>
            <a:ext cx="3282236" cy="3054326"/>
          </a:xfrm>
        </p:spPr>
        <p:txBody>
          <a:bodyPr anchor="t">
            <a:normAutofit/>
          </a:bodyPr>
          <a:lstStyle>
            <a:lvl1pPr>
              <a:lnSpc>
                <a:spcPct val="100000"/>
              </a:lnSpc>
              <a:spcBef>
                <a:spcPts val="0"/>
              </a:spcBef>
              <a:defRPr sz="1600" b="0">
                <a:solidFill>
                  <a:schemeClr val="bg1"/>
                </a:solidFill>
                <a:latin typeface="+mj-lt"/>
              </a:defRPr>
            </a:lvl1pPr>
          </a:lstStyle>
          <a:p>
            <a:pPr lvl="0"/>
            <a:r>
              <a:rPr lang="en-US"/>
              <a:t>Text Here</a:t>
            </a:r>
          </a:p>
        </p:txBody>
      </p:sp>
      <p:sp>
        <p:nvSpPr>
          <p:cNvPr id="3" name="Date Placeholder 1">
            <a:extLst>
              <a:ext uri="{FF2B5EF4-FFF2-40B4-BE49-F238E27FC236}">
                <a16:creationId xmlns:a16="http://schemas.microsoft.com/office/drawing/2014/main" id="{EF4922AC-4571-E9DD-8A28-ED1BD0EC8563}"/>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2783173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6" name="Picture 5" descr="A white background with a rainbow of colors&#10;&#10;AI-generated content may be incorrect.">
            <a:extLst>
              <a:ext uri="{FF2B5EF4-FFF2-40B4-BE49-F238E27FC236}">
                <a16:creationId xmlns:a16="http://schemas.microsoft.com/office/drawing/2014/main" id="{62042603-96B8-70E2-314D-7D2E8A67A412}"/>
              </a:ext>
            </a:extLst>
          </p:cNvPr>
          <p:cNvPicPr>
            <a:picLocks noChangeAspect="1"/>
          </p:cNvPicPr>
          <p:nvPr userDrawn="1"/>
        </p:nvPicPr>
        <p:blipFill>
          <a:blip r:embed="rId2"/>
          <a:srcRect t="90700"/>
          <a:stretch/>
        </p:blipFill>
        <p:spPr>
          <a:xfrm>
            <a:off x="0" y="6230066"/>
            <a:ext cx="12192000" cy="637765"/>
          </a:xfrm>
          <a:prstGeom prst="rect">
            <a:avLst/>
          </a:prstGeom>
        </p:spPr>
      </p:pic>
      <p:sp>
        <p:nvSpPr>
          <p:cNvPr id="2" name="Title 1">
            <a:extLst>
              <a:ext uri="{FF2B5EF4-FFF2-40B4-BE49-F238E27FC236}">
                <a16:creationId xmlns:a16="http://schemas.microsoft.com/office/drawing/2014/main" id="{47631DE3-B82E-C45E-60B9-5A20FB798F43}"/>
              </a:ext>
            </a:extLst>
          </p:cNvPr>
          <p:cNvSpPr>
            <a:spLocks noGrp="1"/>
          </p:cNvSpPr>
          <p:nvPr>
            <p:ph type="title"/>
          </p:nvPr>
        </p:nvSpPr>
        <p:spPr>
          <a:xfrm>
            <a:off x="258226" y="1053297"/>
            <a:ext cx="4543532" cy="2451903"/>
          </a:xfrm>
        </p:spPr>
        <p:txBody>
          <a:bodyPr anchor="t">
            <a:normAutofit/>
          </a:bodyPr>
          <a:lstStyle>
            <a:lvl1pPr>
              <a:defRPr sz="4000"/>
            </a:lvl1pPr>
          </a:lstStyle>
          <a:p>
            <a:r>
              <a:rPr lang="en-GB"/>
              <a:t>Click to edit Master title style</a:t>
            </a:r>
            <a:endParaRPr lang="en-US"/>
          </a:p>
        </p:txBody>
      </p:sp>
      <p:sp>
        <p:nvSpPr>
          <p:cNvPr id="50" name="Freeform: Shape 49">
            <a:extLst>
              <a:ext uri="{FF2B5EF4-FFF2-40B4-BE49-F238E27FC236}">
                <a16:creationId xmlns:a16="http://schemas.microsoft.com/office/drawing/2014/main" id="{E215F7BA-DCDE-512E-FB12-0B367B1FA763}"/>
              </a:ext>
            </a:extLst>
          </p:cNvPr>
          <p:cNvSpPr/>
          <p:nvPr userDrawn="1"/>
        </p:nvSpPr>
        <p:spPr>
          <a:xfrm>
            <a:off x="0" y="4540642"/>
            <a:ext cx="5623560" cy="1388779"/>
          </a:xfrm>
          <a:custGeom>
            <a:avLst/>
            <a:gdLst>
              <a:gd name="connsiteX0" fmla="*/ 0 w 5623560"/>
              <a:gd name="connsiteY0" fmla="*/ 0 h 1388779"/>
              <a:gd name="connsiteX1" fmla="*/ 5465211 w 5623560"/>
              <a:gd name="connsiteY1" fmla="*/ 0 h 1388779"/>
              <a:gd name="connsiteX2" fmla="*/ 5623560 w 5623560"/>
              <a:gd name="connsiteY2" fmla="*/ 158349 h 1388779"/>
              <a:gd name="connsiteX3" fmla="*/ 5623560 w 5623560"/>
              <a:gd name="connsiteY3" fmla="*/ 1230430 h 1388779"/>
              <a:gd name="connsiteX4" fmla="*/ 5465211 w 5623560"/>
              <a:gd name="connsiteY4" fmla="*/ 1388779 h 1388779"/>
              <a:gd name="connsiteX5" fmla="*/ 0 w 5623560"/>
              <a:gd name="connsiteY5" fmla="*/ 1388779 h 138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23560" h="1388779">
                <a:moveTo>
                  <a:pt x="0" y="0"/>
                </a:moveTo>
                <a:lnTo>
                  <a:pt x="5465211" y="0"/>
                </a:lnTo>
                <a:cubicBezTo>
                  <a:pt x="5552665" y="0"/>
                  <a:pt x="5623560" y="70895"/>
                  <a:pt x="5623560" y="158349"/>
                </a:cubicBezTo>
                <a:lnTo>
                  <a:pt x="5623560" y="1230430"/>
                </a:lnTo>
                <a:cubicBezTo>
                  <a:pt x="5623560" y="1317884"/>
                  <a:pt x="5552665" y="1388779"/>
                  <a:pt x="5465211" y="1388779"/>
                </a:cubicBezTo>
                <a:lnTo>
                  <a:pt x="0" y="1388779"/>
                </a:lnTo>
                <a:close/>
              </a:path>
            </a:pathLst>
          </a:custGeom>
          <a:solidFill>
            <a:srgbClr val="22223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 name="Text Placeholder 2">
            <a:extLst>
              <a:ext uri="{FF2B5EF4-FFF2-40B4-BE49-F238E27FC236}">
                <a16:creationId xmlns:a16="http://schemas.microsoft.com/office/drawing/2014/main" id="{B234DA16-58F2-3AD8-B6B9-CB6A9062E27D}"/>
              </a:ext>
            </a:extLst>
          </p:cNvPr>
          <p:cNvSpPr>
            <a:spLocks noGrp="1"/>
          </p:cNvSpPr>
          <p:nvPr>
            <p:ph type="body" idx="1" hasCustomPrompt="1"/>
          </p:nvPr>
        </p:nvSpPr>
        <p:spPr>
          <a:xfrm>
            <a:off x="258226" y="3681199"/>
            <a:ext cx="4528291" cy="558799"/>
          </a:xfrm>
        </p:spPr>
        <p:txBody>
          <a:bodyPr anchor="ctr"/>
          <a:lstStyle>
            <a:lvl1pPr marL="0" indent="0">
              <a:lnSpc>
                <a:spcPct val="100000"/>
              </a:lnSpc>
              <a:spcBef>
                <a:spcPts val="0"/>
              </a:spcBef>
              <a:buNone/>
              <a:defRPr sz="2400" b="1">
                <a:solidFill>
                  <a:srgbClr val="6680FF"/>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add Sub Headline</a:t>
            </a:r>
          </a:p>
        </p:txBody>
      </p:sp>
      <p:sp>
        <p:nvSpPr>
          <p:cNvPr id="40" name="Text Placeholder 29">
            <a:extLst>
              <a:ext uri="{FF2B5EF4-FFF2-40B4-BE49-F238E27FC236}">
                <a16:creationId xmlns:a16="http://schemas.microsoft.com/office/drawing/2014/main" id="{2A8EDB84-0A65-30B6-7233-C1800238786B}"/>
              </a:ext>
            </a:extLst>
          </p:cNvPr>
          <p:cNvSpPr>
            <a:spLocks noGrp="1"/>
          </p:cNvSpPr>
          <p:nvPr>
            <p:ph type="body" sz="quarter" idx="14" hasCustomPrompt="1"/>
          </p:nvPr>
        </p:nvSpPr>
        <p:spPr>
          <a:xfrm>
            <a:off x="5913121" y="1899920"/>
            <a:ext cx="5939656" cy="4029502"/>
          </a:xfrm>
        </p:spPr>
        <p:txBody>
          <a:bodyPr anchor="t">
            <a:normAutofit/>
          </a:bodyPr>
          <a:lstStyle>
            <a:lvl1pPr>
              <a:lnSpc>
                <a:spcPct val="100000"/>
              </a:lnSpc>
              <a:spcBef>
                <a:spcPts val="0"/>
              </a:spcBef>
              <a:defRPr sz="1600" b="0">
                <a:solidFill>
                  <a:srgbClr val="212232"/>
                </a:solidFill>
                <a:latin typeface="+mn-lt"/>
              </a:defRPr>
            </a:lvl1pPr>
          </a:lstStyle>
          <a:p>
            <a:pPr lvl="0"/>
            <a:r>
              <a:rPr lang="en-US"/>
              <a:t>Text Here</a:t>
            </a:r>
          </a:p>
        </p:txBody>
      </p:sp>
      <p:sp>
        <p:nvSpPr>
          <p:cNvPr id="42" name="Text Placeholder 29">
            <a:extLst>
              <a:ext uri="{FF2B5EF4-FFF2-40B4-BE49-F238E27FC236}">
                <a16:creationId xmlns:a16="http://schemas.microsoft.com/office/drawing/2014/main" id="{3928B5D3-60BF-C0B1-9039-43929A878510}"/>
              </a:ext>
            </a:extLst>
          </p:cNvPr>
          <p:cNvSpPr>
            <a:spLocks noGrp="1"/>
          </p:cNvSpPr>
          <p:nvPr>
            <p:ph type="body" sz="quarter" idx="15" hasCustomPrompt="1"/>
          </p:nvPr>
        </p:nvSpPr>
        <p:spPr>
          <a:xfrm>
            <a:off x="5913121" y="1053297"/>
            <a:ext cx="5939656" cy="743533"/>
          </a:xfrm>
        </p:spPr>
        <p:txBody>
          <a:bodyPr anchor="ctr">
            <a:normAutofit/>
          </a:bodyPr>
          <a:lstStyle>
            <a:lvl1pPr>
              <a:lnSpc>
                <a:spcPct val="100000"/>
              </a:lnSpc>
              <a:spcBef>
                <a:spcPts val="0"/>
              </a:spcBef>
              <a:defRPr sz="2000" b="1">
                <a:solidFill>
                  <a:srgbClr val="212232"/>
                </a:solidFill>
                <a:latin typeface="+mn-lt"/>
              </a:defRPr>
            </a:lvl1pPr>
          </a:lstStyle>
          <a:p>
            <a:pPr lvl="0"/>
            <a:r>
              <a:rPr lang="en-US"/>
              <a:t>Text Here</a:t>
            </a:r>
          </a:p>
        </p:txBody>
      </p:sp>
      <p:sp>
        <p:nvSpPr>
          <p:cNvPr id="43" name="Text Placeholder 29">
            <a:extLst>
              <a:ext uri="{FF2B5EF4-FFF2-40B4-BE49-F238E27FC236}">
                <a16:creationId xmlns:a16="http://schemas.microsoft.com/office/drawing/2014/main" id="{7FDF6099-D93A-D097-8DAE-9961141DD3F0}"/>
              </a:ext>
            </a:extLst>
          </p:cNvPr>
          <p:cNvSpPr>
            <a:spLocks noGrp="1"/>
          </p:cNvSpPr>
          <p:nvPr>
            <p:ph type="body" sz="quarter" idx="16" hasCustomPrompt="1"/>
          </p:nvPr>
        </p:nvSpPr>
        <p:spPr>
          <a:xfrm>
            <a:off x="308258" y="5173980"/>
            <a:ext cx="4355452" cy="546100"/>
          </a:xfrm>
        </p:spPr>
        <p:txBody>
          <a:bodyPr anchor="ctr">
            <a:normAutofit/>
          </a:bodyPr>
          <a:lstStyle>
            <a:lvl1pPr>
              <a:lnSpc>
                <a:spcPct val="100000"/>
              </a:lnSpc>
              <a:spcBef>
                <a:spcPts val="0"/>
              </a:spcBef>
              <a:defRPr sz="1600" b="0">
                <a:solidFill>
                  <a:schemeClr val="bg1"/>
                </a:solidFill>
                <a:latin typeface="+mn-lt"/>
              </a:defRPr>
            </a:lvl1pPr>
          </a:lstStyle>
          <a:p>
            <a:pPr lvl="0"/>
            <a:r>
              <a:rPr lang="en-US"/>
              <a:t>Text Here</a:t>
            </a:r>
          </a:p>
        </p:txBody>
      </p:sp>
      <p:grpSp>
        <p:nvGrpSpPr>
          <p:cNvPr id="48" name="Group 47">
            <a:extLst>
              <a:ext uri="{FF2B5EF4-FFF2-40B4-BE49-F238E27FC236}">
                <a16:creationId xmlns:a16="http://schemas.microsoft.com/office/drawing/2014/main" id="{FAD302F1-DC8F-D911-D2FE-D5CA0634AE7A}"/>
              </a:ext>
            </a:extLst>
          </p:cNvPr>
          <p:cNvGrpSpPr/>
          <p:nvPr userDrawn="1"/>
        </p:nvGrpSpPr>
        <p:grpSpPr>
          <a:xfrm>
            <a:off x="385691" y="4695411"/>
            <a:ext cx="630378" cy="385916"/>
            <a:chOff x="-1469509" y="1831898"/>
            <a:chExt cx="499872" cy="306020"/>
          </a:xfrm>
          <a:solidFill>
            <a:srgbClr val="EE45AC"/>
          </a:solidFill>
        </p:grpSpPr>
        <p:sp>
          <p:nvSpPr>
            <p:cNvPr id="47" name="Freeform: Shape 46">
              <a:extLst>
                <a:ext uri="{FF2B5EF4-FFF2-40B4-BE49-F238E27FC236}">
                  <a16:creationId xmlns:a16="http://schemas.microsoft.com/office/drawing/2014/main" id="{D61E9358-6790-1CCB-F439-E49CA6DA233D}"/>
                </a:ext>
              </a:extLst>
            </p:cNvPr>
            <p:cNvSpPr/>
            <p:nvPr userDrawn="1"/>
          </p:nvSpPr>
          <p:spPr>
            <a:xfrm>
              <a:off x="-1469509" y="1831898"/>
              <a:ext cx="230429" cy="306020"/>
            </a:xfrm>
            <a:custGeom>
              <a:avLst/>
              <a:gdLst/>
              <a:ahLst/>
              <a:cxnLst/>
              <a:rect l="l" t="t" r="r" b="b"/>
              <a:pathLst>
                <a:path w="230429" h="306020">
                  <a:moveTo>
                    <a:pt x="157277" y="0"/>
                  </a:moveTo>
                  <a:cubicBezTo>
                    <a:pt x="166218" y="0"/>
                    <a:pt x="175768" y="3658"/>
                    <a:pt x="185928" y="10973"/>
                  </a:cubicBezTo>
                  <a:cubicBezTo>
                    <a:pt x="196088" y="18288"/>
                    <a:pt x="201168" y="30887"/>
                    <a:pt x="201168" y="48768"/>
                  </a:cubicBezTo>
                  <a:cubicBezTo>
                    <a:pt x="201168" y="66650"/>
                    <a:pt x="195275" y="77623"/>
                    <a:pt x="183490" y="81687"/>
                  </a:cubicBezTo>
                  <a:cubicBezTo>
                    <a:pt x="171704" y="85751"/>
                    <a:pt x="161747" y="89815"/>
                    <a:pt x="153619" y="93879"/>
                  </a:cubicBezTo>
                  <a:cubicBezTo>
                    <a:pt x="143053" y="99569"/>
                    <a:pt x="134722" y="106274"/>
                    <a:pt x="128626" y="113996"/>
                  </a:cubicBezTo>
                  <a:cubicBezTo>
                    <a:pt x="122530" y="121717"/>
                    <a:pt x="119482" y="131268"/>
                    <a:pt x="119482" y="142647"/>
                  </a:cubicBezTo>
                  <a:cubicBezTo>
                    <a:pt x="119482" y="150775"/>
                    <a:pt x="123749" y="158496"/>
                    <a:pt x="132283" y="165812"/>
                  </a:cubicBezTo>
                  <a:cubicBezTo>
                    <a:pt x="140818" y="173127"/>
                    <a:pt x="151994" y="176785"/>
                    <a:pt x="165811" y="176785"/>
                  </a:cubicBezTo>
                  <a:cubicBezTo>
                    <a:pt x="170688" y="176785"/>
                    <a:pt x="176378" y="176175"/>
                    <a:pt x="182880" y="174956"/>
                  </a:cubicBezTo>
                  <a:cubicBezTo>
                    <a:pt x="189382" y="173737"/>
                    <a:pt x="195072" y="171501"/>
                    <a:pt x="199949" y="168250"/>
                  </a:cubicBezTo>
                  <a:cubicBezTo>
                    <a:pt x="208890" y="171501"/>
                    <a:pt x="216205" y="176378"/>
                    <a:pt x="221894" y="182881"/>
                  </a:cubicBezTo>
                  <a:cubicBezTo>
                    <a:pt x="227584" y="189383"/>
                    <a:pt x="230429" y="199543"/>
                    <a:pt x="230429" y="213360"/>
                  </a:cubicBezTo>
                  <a:cubicBezTo>
                    <a:pt x="230429" y="238557"/>
                    <a:pt x="218846" y="260300"/>
                    <a:pt x="195682" y="278588"/>
                  </a:cubicBezTo>
                  <a:cubicBezTo>
                    <a:pt x="172517" y="296876"/>
                    <a:pt x="145491" y="306020"/>
                    <a:pt x="114605" y="306020"/>
                  </a:cubicBezTo>
                  <a:cubicBezTo>
                    <a:pt x="79654" y="306020"/>
                    <a:pt x="51816" y="294234"/>
                    <a:pt x="31090" y="270663"/>
                  </a:cubicBezTo>
                  <a:cubicBezTo>
                    <a:pt x="10363" y="247092"/>
                    <a:pt x="0" y="215799"/>
                    <a:pt x="0" y="176785"/>
                  </a:cubicBezTo>
                  <a:cubicBezTo>
                    <a:pt x="0" y="149149"/>
                    <a:pt x="7518" y="121920"/>
                    <a:pt x="22555" y="95098"/>
                  </a:cubicBezTo>
                  <a:cubicBezTo>
                    <a:pt x="37592" y="68276"/>
                    <a:pt x="57099" y="45720"/>
                    <a:pt x="81077" y="27433"/>
                  </a:cubicBezTo>
                  <a:cubicBezTo>
                    <a:pt x="105054" y="9144"/>
                    <a:pt x="130454" y="0"/>
                    <a:pt x="15727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sp>
          <p:nvSpPr>
            <p:cNvPr id="46" name="Freeform: Shape 45">
              <a:extLst>
                <a:ext uri="{FF2B5EF4-FFF2-40B4-BE49-F238E27FC236}">
                  <a16:creationId xmlns:a16="http://schemas.microsoft.com/office/drawing/2014/main" id="{780A54CD-4CFF-68F0-2C39-DC4118869751}"/>
                </a:ext>
              </a:extLst>
            </p:cNvPr>
            <p:cNvSpPr/>
            <p:nvPr userDrawn="1"/>
          </p:nvSpPr>
          <p:spPr>
            <a:xfrm>
              <a:off x="-1200066" y="1831898"/>
              <a:ext cx="230429" cy="306020"/>
            </a:xfrm>
            <a:custGeom>
              <a:avLst/>
              <a:gdLst/>
              <a:ahLst/>
              <a:cxnLst/>
              <a:rect l="l" t="t" r="r" b="b"/>
              <a:pathLst>
                <a:path w="230429" h="306020">
                  <a:moveTo>
                    <a:pt x="157277" y="0"/>
                  </a:moveTo>
                  <a:cubicBezTo>
                    <a:pt x="166218" y="0"/>
                    <a:pt x="175768" y="3658"/>
                    <a:pt x="185928" y="10973"/>
                  </a:cubicBezTo>
                  <a:cubicBezTo>
                    <a:pt x="196088" y="18288"/>
                    <a:pt x="201168" y="30887"/>
                    <a:pt x="201168" y="48768"/>
                  </a:cubicBezTo>
                  <a:cubicBezTo>
                    <a:pt x="201168" y="66650"/>
                    <a:pt x="195275" y="77623"/>
                    <a:pt x="183490" y="81687"/>
                  </a:cubicBezTo>
                  <a:cubicBezTo>
                    <a:pt x="171704" y="85751"/>
                    <a:pt x="161747" y="89815"/>
                    <a:pt x="153619" y="93879"/>
                  </a:cubicBezTo>
                  <a:cubicBezTo>
                    <a:pt x="143053" y="99569"/>
                    <a:pt x="134722" y="106274"/>
                    <a:pt x="128626" y="113996"/>
                  </a:cubicBezTo>
                  <a:cubicBezTo>
                    <a:pt x="122530" y="121717"/>
                    <a:pt x="119482" y="131268"/>
                    <a:pt x="119482" y="142647"/>
                  </a:cubicBezTo>
                  <a:cubicBezTo>
                    <a:pt x="119482" y="150775"/>
                    <a:pt x="123749" y="158496"/>
                    <a:pt x="132283" y="165812"/>
                  </a:cubicBezTo>
                  <a:cubicBezTo>
                    <a:pt x="140818" y="173127"/>
                    <a:pt x="151994" y="176785"/>
                    <a:pt x="165811" y="176785"/>
                  </a:cubicBezTo>
                  <a:cubicBezTo>
                    <a:pt x="170688" y="176785"/>
                    <a:pt x="176378" y="176175"/>
                    <a:pt x="182880" y="174956"/>
                  </a:cubicBezTo>
                  <a:cubicBezTo>
                    <a:pt x="189383" y="173737"/>
                    <a:pt x="195072" y="171501"/>
                    <a:pt x="199949" y="168250"/>
                  </a:cubicBezTo>
                  <a:cubicBezTo>
                    <a:pt x="208890" y="171501"/>
                    <a:pt x="216205" y="176378"/>
                    <a:pt x="221895" y="182881"/>
                  </a:cubicBezTo>
                  <a:cubicBezTo>
                    <a:pt x="227584" y="189383"/>
                    <a:pt x="230429" y="199543"/>
                    <a:pt x="230429" y="213360"/>
                  </a:cubicBezTo>
                  <a:cubicBezTo>
                    <a:pt x="230429" y="238557"/>
                    <a:pt x="218847" y="260300"/>
                    <a:pt x="195682" y="278588"/>
                  </a:cubicBezTo>
                  <a:cubicBezTo>
                    <a:pt x="172517" y="296876"/>
                    <a:pt x="145491" y="306020"/>
                    <a:pt x="114605" y="306020"/>
                  </a:cubicBezTo>
                  <a:cubicBezTo>
                    <a:pt x="79655" y="306020"/>
                    <a:pt x="51816" y="294234"/>
                    <a:pt x="31090" y="270663"/>
                  </a:cubicBezTo>
                  <a:cubicBezTo>
                    <a:pt x="10363" y="247092"/>
                    <a:pt x="0" y="215799"/>
                    <a:pt x="0" y="176785"/>
                  </a:cubicBezTo>
                  <a:cubicBezTo>
                    <a:pt x="0" y="149149"/>
                    <a:pt x="7519" y="121920"/>
                    <a:pt x="22555" y="95098"/>
                  </a:cubicBezTo>
                  <a:cubicBezTo>
                    <a:pt x="37592" y="68276"/>
                    <a:pt x="57099" y="45720"/>
                    <a:pt x="81077" y="27433"/>
                  </a:cubicBezTo>
                  <a:cubicBezTo>
                    <a:pt x="105054" y="9144"/>
                    <a:pt x="130455" y="0"/>
                    <a:pt x="157277" y="0"/>
                  </a:cubicBez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IN" dirty="0"/>
            </a:p>
          </p:txBody>
        </p:sp>
      </p:grpSp>
      <p:pic>
        <p:nvPicPr>
          <p:cNvPr id="4" name="Picture 3" descr="A black and blue symbol&#10;&#10;AI-generated content may be incorrect.">
            <a:extLst>
              <a:ext uri="{FF2B5EF4-FFF2-40B4-BE49-F238E27FC236}">
                <a16:creationId xmlns:a16="http://schemas.microsoft.com/office/drawing/2014/main" id="{6704EA80-12DB-7EE9-4EBD-3BF312B4C005}"/>
              </a:ext>
            </a:extLst>
          </p:cNvPr>
          <p:cNvPicPr>
            <a:picLocks noChangeAspect="1"/>
          </p:cNvPicPr>
          <p:nvPr userDrawn="1"/>
        </p:nvPicPr>
        <p:blipFill>
          <a:blip r:embed="rId3"/>
          <a:stretch>
            <a:fillRect/>
          </a:stretch>
        </p:blipFill>
        <p:spPr>
          <a:xfrm>
            <a:off x="371789" y="439420"/>
            <a:ext cx="553782" cy="489174"/>
          </a:xfrm>
          <a:prstGeom prst="rect">
            <a:avLst/>
          </a:prstGeom>
        </p:spPr>
      </p:pic>
      <p:sp>
        <p:nvSpPr>
          <p:cNvPr id="3" name="Date Placeholder 1">
            <a:extLst>
              <a:ext uri="{FF2B5EF4-FFF2-40B4-BE49-F238E27FC236}">
                <a16:creationId xmlns:a16="http://schemas.microsoft.com/office/drawing/2014/main" id="{5272871E-EF01-77B0-5ED8-59A5BCDA1F1B}"/>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FDFAFF"/>
                </a:solidFill>
                <a:latin typeface="+mn-lt"/>
              </a:defRPr>
            </a:lvl1pPr>
          </a:lstStyle>
          <a:p>
            <a:r>
              <a:rPr lang="en-GB" dirty="0"/>
              <a:t>© Xoserve </a:t>
            </a:r>
            <a:r>
              <a:rPr lang="en-US" dirty="0"/>
              <a:t>July 2025</a:t>
            </a:r>
          </a:p>
        </p:txBody>
      </p:sp>
    </p:spTree>
    <p:extLst>
      <p:ext uri="{BB962C8B-B14F-4D97-AF65-F5344CB8AC3E}">
        <p14:creationId xmlns:p14="http://schemas.microsoft.com/office/powerpoint/2010/main" val="18323380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AFB9B-94F7-3F05-8D1D-222CD7626869}"/>
              </a:ext>
            </a:extLst>
          </p:cNvPr>
          <p:cNvSpPr>
            <a:spLocks noGrp="1"/>
          </p:cNvSpPr>
          <p:nvPr>
            <p:ph type="title"/>
          </p:nvPr>
        </p:nvSpPr>
        <p:spPr>
          <a:xfrm>
            <a:off x="838200" y="365125"/>
            <a:ext cx="10515600" cy="637765"/>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9CB8F2A-37D9-3A76-6EDE-23DBCCB55678}"/>
              </a:ext>
            </a:extLst>
          </p:cNvPr>
          <p:cNvSpPr>
            <a:spLocks noGrp="1"/>
          </p:cNvSpPr>
          <p:nvPr>
            <p:ph type="body" idx="1"/>
          </p:nvPr>
        </p:nvSpPr>
        <p:spPr>
          <a:xfrm>
            <a:off x="838200" y="1170039"/>
            <a:ext cx="10515600" cy="5006924"/>
          </a:xfrm>
          <a:prstGeom prst="rect">
            <a:avLst/>
          </a:prstGeom>
        </p:spPr>
        <p:txBody>
          <a:bodyPr vert="horz" lIns="91440" tIns="45720" rIns="91440" bIns="45720" rtlCol="0">
            <a:normAutofit/>
          </a:bodyPr>
          <a:lstStyle/>
          <a:p>
            <a:pPr lvl="0"/>
            <a:r>
              <a:rPr lang="en-GB"/>
              <a:t>Click to edit Master text styles</a:t>
            </a:r>
          </a:p>
        </p:txBody>
      </p:sp>
      <p:sp>
        <p:nvSpPr>
          <p:cNvPr id="5" name="Footer Placeholder 4">
            <a:extLst>
              <a:ext uri="{FF2B5EF4-FFF2-40B4-BE49-F238E27FC236}">
                <a16:creationId xmlns:a16="http://schemas.microsoft.com/office/drawing/2014/main" id="{75B1F1C0-8933-A7D5-EC19-2826EA0C5D98}"/>
              </a:ext>
            </a:extLst>
          </p:cNvPr>
          <p:cNvSpPr>
            <a:spLocks noGrp="1"/>
          </p:cNvSpPr>
          <p:nvPr>
            <p:ph type="ftr" sz="quarter" idx="3"/>
          </p:nvPr>
        </p:nvSpPr>
        <p:spPr>
          <a:xfrm>
            <a:off x="4038600" y="6492875"/>
            <a:ext cx="4114800" cy="228600"/>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B50D4B6F-AF10-6060-9222-6121122749A7}"/>
              </a:ext>
            </a:extLst>
          </p:cNvPr>
          <p:cNvSpPr>
            <a:spLocks noGrp="1"/>
          </p:cNvSpPr>
          <p:nvPr>
            <p:ph type="sldNum" sz="quarter" idx="4"/>
          </p:nvPr>
        </p:nvSpPr>
        <p:spPr>
          <a:xfrm>
            <a:off x="10992464" y="6492875"/>
            <a:ext cx="983225" cy="228600"/>
          </a:xfrm>
          <a:prstGeom prst="rect">
            <a:avLst/>
          </a:prstGeom>
        </p:spPr>
        <p:txBody>
          <a:bodyPr vert="horz" lIns="91440" tIns="45720" rIns="91440" bIns="45720" rtlCol="0" anchor="ctr"/>
          <a:lstStyle>
            <a:lvl1pPr algn="r">
              <a:defRPr sz="1200">
                <a:solidFill>
                  <a:schemeClr val="tx1">
                    <a:tint val="82000"/>
                  </a:schemeClr>
                </a:solidFill>
              </a:defRPr>
            </a:lvl1pPr>
          </a:lstStyle>
          <a:p>
            <a:fld id="{49E4B518-46CA-334E-8F36-AEA2CE8D45C4}" type="slidenum">
              <a:rPr lang="en-US" smtClean="0"/>
              <a:t>‹#›</a:t>
            </a:fld>
            <a:endParaRPr lang="en-US" dirty="0"/>
          </a:p>
        </p:txBody>
      </p:sp>
      <p:sp>
        <p:nvSpPr>
          <p:cNvPr id="7" name="TextBox 6">
            <a:extLst>
              <a:ext uri="{FF2B5EF4-FFF2-40B4-BE49-F238E27FC236}">
                <a16:creationId xmlns:a16="http://schemas.microsoft.com/office/drawing/2014/main" id="{AA1F6D26-BF66-4C17-CCA5-99A74840E513}"/>
              </a:ext>
            </a:extLst>
          </p:cNvPr>
          <p:cNvSpPr txBox="1"/>
          <p:nvPr>
            <p:extLst>
              <p:ext uri="{1162E1C5-73C7-4A58-AE30-91384D911F3F}">
                <p184:classification xmlns:p184="http://schemas.microsoft.com/office/powerpoint/2018/4/main" val="ftr"/>
              </p:ext>
            </p:extLst>
          </p:nvPr>
        </p:nvSpPr>
        <p:spPr>
          <a:xfrm>
            <a:off x="5170488" y="6642100"/>
            <a:ext cx="1876425" cy="152400"/>
          </a:xfrm>
          <a:prstGeom prst="rect">
            <a:avLst/>
          </a:prstGeom>
        </p:spPr>
        <p:txBody>
          <a:bodyPr horzOverflow="overflow" lIns="0" tIns="0" rIns="0" bIns="0">
            <a:spAutoFit/>
          </a:bodyPr>
          <a:lstStyle/>
          <a:p>
            <a:pPr algn="l"/>
            <a:r>
              <a:rPr lang="en-GB" sz="1000">
                <a:solidFill>
                  <a:srgbClr val="2BB573">
                    <a:alpha val="50000"/>
                  </a:srgbClr>
                </a:solidFill>
                <a:latin typeface="Aptos" panose="020B0004020202020204" pitchFamily="34" charset="0"/>
              </a:rPr>
              <a:t>Document Classification: Internal</a:t>
            </a:r>
          </a:p>
        </p:txBody>
      </p:sp>
    </p:spTree>
    <p:extLst>
      <p:ext uri="{BB962C8B-B14F-4D97-AF65-F5344CB8AC3E}">
        <p14:creationId xmlns:p14="http://schemas.microsoft.com/office/powerpoint/2010/main" val="1805625113"/>
      </p:ext>
    </p:extLst>
  </p:cSld>
  <p:clrMap bg1="lt1" tx1="dk1" bg2="lt2" tx2="dk2" accent1="accent1" accent2="accent2" accent3="accent3" accent4="accent4" accent5="accent5" accent6="accent6" hlink="hlink" folHlink="folHlink"/>
  <p:sldLayoutIdLst>
    <p:sldLayoutId id="2147483649" r:id="rId1"/>
    <p:sldLayoutId id="2147483695" r:id="rId2"/>
    <p:sldLayoutId id="2147483656" r:id="rId3"/>
    <p:sldLayoutId id="2147483657" r:id="rId4"/>
    <p:sldLayoutId id="2147483658" r:id="rId5"/>
    <p:sldLayoutId id="2147483659" r:id="rId6"/>
    <p:sldLayoutId id="2147483651" r:id="rId7"/>
    <p:sldLayoutId id="2147483654" r:id="rId8"/>
    <p:sldLayoutId id="2147483660" r:id="rId9"/>
    <p:sldLayoutId id="2147483661" r:id="rId10"/>
    <p:sldLayoutId id="2147483662" r:id="rId11"/>
    <p:sldLayoutId id="2147483663" r:id="rId12"/>
    <p:sldLayoutId id="2147483677" r:id="rId13"/>
    <p:sldLayoutId id="2147483676" r:id="rId14"/>
    <p:sldLayoutId id="2147483694" r:id="rId15"/>
    <p:sldLayoutId id="2147483665" r:id="rId16"/>
    <p:sldLayoutId id="2147483664" r:id="rId17"/>
    <p:sldLayoutId id="2147483666" r:id="rId18"/>
    <p:sldLayoutId id="2147483670" r:id="rId19"/>
    <p:sldLayoutId id="2147483696" r:id="rId20"/>
    <p:sldLayoutId id="2147483671" r:id="rId21"/>
    <p:sldLayoutId id="2147483672" r:id="rId22"/>
    <p:sldLayoutId id="2147483701" r:id="rId23"/>
    <p:sldLayoutId id="2147483700" r:id="rId24"/>
    <p:sldLayoutId id="2147483668" r:id="rId25"/>
    <p:sldLayoutId id="2147483669" r:id="rId26"/>
    <p:sldLayoutId id="2147483673" r:id="rId27"/>
    <p:sldLayoutId id="2147483703" r:id="rId28"/>
    <p:sldLayoutId id="2147483674" r:id="rId29"/>
    <p:sldLayoutId id="2147483702"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Lst>
  <p:hf sldNum="0" hdr="0" ftr="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15.sv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0DB08-E591-24DA-5851-B4B291F7B9C3}"/>
              </a:ext>
            </a:extLst>
          </p:cNvPr>
          <p:cNvSpPr>
            <a:spLocks noGrp="1"/>
          </p:cNvSpPr>
          <p:nvPr>
            <p:ph type="ctrTitle"/>
          </p:nvPr>
        </p:nvSpPr>
        <p:spPr>
          <a:xfrm>
            <a:off x="1524000" y="3323461"/>
            <a:ext cx="9144000" cy="1235092"/>
          </a:xfrm>
        </p:spPr>
        <p:txBody>
          <a:bodyPr>
            <a:noAutofit/>
          </a:bodyPr>
          <a:lstStyle/>
          <a:p>
            <a:r>
              <a:rPr lang="en-US" dirty="0">
                <a:cs typeface="Arial"/>
              </a:rPr>
              <a:t>XRN5473 – Meter Asset Comparison Service</a:t>
            </a:r>
            <a:endParaRPr lang="en-IN" dirty="0"/>
          </a:p>
        </p:txBody>
      </p:sp>
      <p:sp>
        <p:nvSpPr>
          <p:cNvPr id="6" name="Subtitle 5">
            <a:extLst>
              <a:ext uri="{FF2B5EF4-FFF2-40B4-BE49-F238E27FC236}">
                <a16:creationId xmlns:a16="http://schemas.microsoft.com/office/drawing/2014/main" id="{ABA318BA-6620-D3A9-3753-45965CEF9CA6}"/>
              </a:ext>
            </a:extLst>
          </p:cNvPr>
          <p:cNvSpPr>
            <a:spLocks noGrp="1"/>
          </p:cNvSpPr>
          <p:nvPr>
            <p:ph type="subTitle" idx="1"/>
          </p:nvPr>
        </p:nvSpPr>
        <p:spPr>
          <a:xfrm>
            <a:off x="1524000" y="5079297"/>
            <a:ext cx="9144000" cy="449101"/>
          </a:xfrm>
        </p:spPr>
        <p:txBody>
          <a:bodyPr/>
          <a:lstStyle/>
          <a:p>
            <a:r>
              <a:rPr lang="en-US" dirty="0"/>
              <a:t>High Level Solution Options</a:t>
            </a:r>
            <a:endParaRPr lang="en-US" dirty="0">
              <a:solidFill>
                <a:srgbClr val="FF0000"/>
              </a:solidFill>
            </a:endParaRPr>
          </a:p>
        </p:txBody>
      </p:sp>
    </p:spTree>
    <p:extLst>
      <p:ext uri="{BB962C8B-B14F-4D97-AF65-F5344CB8AC3E}">
        <p14:creationId xmlns:p14="http://schemas.microsoft.com/office/powerpoint/2010/main" val="1433822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04AC3-A3CE-1B6B-CE9A-A8D7F3396B7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1204848-E0BA-FA4E-4A87-5CBA2B25091B}"/>
              </a:ext>
            </a:extLst>
          </p:cNvPr>
          <p:cNvSpPr>
            <a:spLocks noGrp="1"/>
          </p:cNvSpPr>
          <p:nvPr>
            <p:ph type="title"/>
          </p:nvPr>
        </p:nvSpPr>
        <p:spPr/>
        <p:txBody>
          <a:bodyPr>
            <a:noAutofit/>
          </a:bodyPr>
          <a:lstStyle/>
          <a:p>
            <a:r>
              <a:rPr lang="en-US" dirty="0"/>
              <a:t>XRN5473 Change summary</a:t>
            </a:r>
            <a:endParaRPr lang="en-IN" sz="4000" dirty="0"/>
          </a:p>
        </p:txBody>
      </p:sp>
      <p:sp>
        <p:nvSpPr>
          <p:cNvPr id="4" name="Date Placeholder 1">
            <a:extLst>
              <a:ext uri="{FF2B5EF4-FFF2-40B4-BE49-F238E27FC236}">
                <a16:creationId xmlns:a16="http://schemas.microsoft.com/office/drawing/2014/main" id="{CB84BA68-1EE6-A365-17E4-71E7BDB0EE9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dirty="0">
                <a:solidFill>
                  <a:srgbClr val="FDFAFF"/>
                </a:solidFill>
              </a:rPr>
              <a:t>July 2025</a:t>
            </a:r>
          </a:p>
        </p:txBody>
      </p:sp>
      <p:sp>
        <p:nvSpPr>
          <p:cNvPr id="5" name="Date Placeholder 1">
            <a:extLst>
              <a:ext uri="{FF2B5EF4-FFF2-40B4-BE49-F238E27FC236}">
                <a16:creationId xmlns:a16="http://schemas.microsoft.com/office/drawing/2014/main" id="{1650AC06-9D56-0255-A74C-A1732978230A}"/>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rgbClr val="FDFAFF"/>
                </a:solidFill>
              </a:rPr>
              <a:t>© Xoserve</a:t>
            </a:r>
            <a:endParaRPr lang="en-US" dirty="0">
              <a:solidFill>
                <a:srgbClr val="FDFAFF"/>
              </a:solidFill>
            </a:endParaRPr>
          </a:p>
        </p:txBody>
      </p:sp>
      <p:sp>
        <p:nvSpPr>
          <p:cNvPr id="6" name="Text Placeholder 5">
            <a:extLst>
              <a:ext uri="{FF2B5EF4-FFF2-40B4-BE49-F238E27FC236}">
                <a16:creationId xmlns:a16="http://schemas.microsoft.com/office/drawing/2014/main" id="{AC68A9A4-7A0A-D954-5680-E3358622A339}"/>
              </a:ext>
            </a:extLst>
          </p:cNvPr>
          <p:cNvSpPr>
            <a:spLocks noGrp="1"/>
          </p:cNvSpPr>
          <p:nvPr>
            <p:ph type="body" sz="quarter" idx="14"/>
          </p:nvPr>
        </p:nvSpPr>
        <p:spPr>
          <a:xfrm>
            <a:off x="349624" y="1223698"/>
            <a:ext cx="11380260" cy="4709249"/>
          </a:xfrm>
        </p:spPr>
        <p:txBody>
          <a:bodyPr>
            <a:normAutofit/>
          </a:bodyPr>
          <a:lstStyle/>
          <a:p>
            <a:endParaRPr lang="en-GB" sz="2000" b="1" dirty="0"/>
          </a:p>
          <a:p>
            <a:r>
              <a:rPr lang="en-GB" sz="2000" b="1" dirty="0"/>
              <a:t>Background</a:t>
            </a:r>
          </a:p>
          <a:p>
            <a:endParaRPr lang="en-GB" sz="2000" b="1" dirty="0"/>
          </a:p>
          <a:p>
            <a:r>
              <a:rPr lang="en-GB" sz="2000" dirty="0"/>
              <a:t>Following the implementation of XRN4780-C, Meter Asset Managers (MAMs) and Meter Equipment Managers (MEMS) were required to provide meter asset transaction data to the Central Data Service Provider (CDSP).</a:t>
            </a:r>
          </a:p>
          <a:p>
            <a:endParaRPr lang="en-GB" sz="2000" b="1" dirty="0"/>
          </a:p>
          <a:p>
            <a:pPr algn="just"/>
            <a:r>
              <a:rPr lang="en-GB" sz="2000" dirty="0">
                <a:effectLst/>
                <a:ea typeface="Calibri" panose="020F0502020204030204" pitchFamily="34" charset="0"/>
              </a:rPr>
              <a:t>XRN5473 has been raised to investigate, and develop, a comparison service to assess the asset data received from MAM/MEMs against those held on the Supply Point Register, received from the Shipper User. </a:t>
            </a:r>
          </a:p>
          <a:p>
            <a:pPr algn="just"/>
            <a:endParaRPr lang="en-GB" sz="2000" dirty="0">
              <a:ea typeface="Calibri" panose="020F0502020204030204" pitchFamily="34" charset="0"/>
            </a:endParaRPr>
          </a:p>
          <a:p>
            <a:pPr algn="just"/>
            <a:r>
              <a:rPr lang="en-GB" sz="2000" dirty="0">
                <a:effectLst/>
                <a:ea typeface="Calibri" panose="020F0502020204030204" pitchFamily="34" charset="0"/>
              </a:rPr>
              <a:t>The service aims to identify inconsistencies in meter asset data that could lead to </a:t>
            </a:r>
          </a:p>
          <a:p>
            <a:pPr algn="just"/>
            <a:r>
              <a:rPr lang="en-GB" sz="2000" dirty="0">
                <a:effectLst/>
                <a:ea typeface="Calibri" panose="020F0502020204030204" pitchFamily="34" charset="0"/>
              </a:rPr>
              <a:t>settlement issues, enabling customers to take proactive corrective action to improve </a:t>
            </a:r>
          </a:p>
          <a:p>
            <a:pPr algn="just"/>
            <a:r>
              <a:rPr lang="en-GB" sz="2000" dirty="0">
                <a:effectLst/>
                <a:ea typeface="Calibri" panose="020F0502020204030204" pitchFamily="34" charset="0"/>
              </a:rPr>
              <a:t>overall data quality.</a:t>
            </a:r>
          </a:p>
          <a:p>
            <a:pPr algn="just"/>
            <a:endParaRPr lang="en-GB" sz="2000" dirty="0">
              <a:ea typeface="Calibri" panose="020F0502020204030204" pitchFamily="34" charset="0"/>
            </a:endParaRPr>
          </a:p>
          <a:p>
            <a:pPr algn="just"/>
            <a:endParaRPr lang="en-GB" sz="2000" dirty="0">
              <a:effectLst/>
              <a:ea typeface="Calibri" panose="020F0502020204030204" pitchFamily="34" charset="0"/>
            </a:endParaRPr>
          </a:p>
          <a:p>
            <a:endParaRPr lang="en-GB" sz="2000" b="1" dirty="0"/>
          </a:p>
        </p:txBody>
      </p:sp>
    </p:spTree>
    <p:extLst>
      <p:ext uri="{BB962C8B-B14F-4D97-AF65-F5344CB8AC3E}">
        <p14:creationId xmlns:p14="http://schemas.microsoft.com/office/powerpoint/2010/main" val="2704132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04AC3-A3CE-1B6B-CE9A-A8D7F3396B7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1204848-E0BA-FA4E-4A87-5CBA2B25091B}"/>
              </a:ext>
            </a:extLst>
          </p:cNvPr>
          <p:cNvSpPr>
            <a:spLocks noGrp="1"/>
          </p:cNvSpPr>
          <p:nvPr>
            <p:ph type="title"/>
          </p:nvPr>
        </p:nvSpPr>
        <p:spPr/>
        <p:txBody>
          <a:bodyPr>
            <a:noAutofit/>
          </a:bodyPr>
          <a:lstStyle/>
          <a:p>
            <a:r>
              <a:rPr lang="en-US" dirty="0"/>
              <a:t>XRN5473 Change summary</a:t>
            </a:r>
            <a:endParaRPr lang="en-IN" sz="4000" dirty="0"/>
          </a:p>
        </p:txBody>
      </p:sp>
      <p:sp>
        <p:nvSpPr>
          <p:cNvPr id="4" name="Date Placeholder 1">
            <a:extLst>
              <a:ext uri="{FF2B5EF4-FFF2-40B4-BE49-F238E27FC236}">
                <a16:creationId xmlns:a16="http://schemas.microsoft.com/office/drawing/2014/main" id="{CB84BA68-1EE6-A365-17E4-71E7BDB0EE9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dirty="0">
                <a:solidFill>
                  <a:srgbClr val="FDFAFF"/>
                </a:solidFill>
              </a:rPr>
              <a:t>July 2025</a:t>
            </a:r>
          </a:p>
        </p:txBody>
      </p:sp>
      <p:sp>
        <p:nvSpPr>
          <p:cNvPr id="5" name="Date Placeholder 1">
            <a:extLst>
              <a:ext uri="{FF2B5EF4-FFF2-40B4-BE49-F238E27FC236}">
                <a16:creationId xmlns:a16="http://schemas.microsoft.com/office/drawing/2014/main" id="{1650AC06-9D56-0255-A74C-A1732978230A}"/>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rgbClr val="FDFAFF"/>
                </a:solidFill>
              </a:rPr>
              <a:t>© Xoserve</a:t>
            </a:r>
            <a:endParaRPr lang="en-US" dirty="0">
              <a:solidFill>
                <a:srgbClr val="FDFAFF"/>
              </a:solidFill>
            </a:endParaRPr>
          </a:p>
        </p:txBody>
      </p:sp>
      <p:sp>
        <p:nvSpPr>
          <p:cNvPr id="6" name="Text Placeholder 5">
            <a:extLst>
              <a:ext uri="{FF2B5EF4-FFF2-40B4-BE49-F238E27FC236}">
                <a16:creationId xmlns:a16="http://schemas.microsoft.com/office/drawing/2014/main" id="{AC68A9A4-7A0A-D954-5680-E3358622A339}"/>
              </a:ext>
            </a:extLst>
          </p:cNvPr>
          <p:cNvSpPr>
            <a:spLocks noGrp="1"/>
          </p:cNvSpPr>
          <p:nvPr>
            <p:ph type="body" sz="quarter" idx="14"/>
          </p:nvPr>
        </p:nvSpPr>
        <p:spPr>
          <a:xfrm>
            <a:off x="349624" y="985956"/>
            <a:ext cx="11380260" cy="5125477"/>
          </a:xfrm>
        </p:spPr>
        <p:txBody>
          <a:bodyPr>
            <a:noAutofit/>
          </a:bodyPr>
          <a:lstStyle/>
          <a:p>
            <a:pPr algn="just"/>
            <a:r>
              <a:rPr lang="en-GB" b="1" dirty="0"/>
              <a:t>As-Is:</a:t>
            </a:r>
          </a:p>
          <a:p>
            <a:pPr algn="just"/>
            <a:endParaRPr lang="en-GB" dirty="0"/>
          </a:p>
          <a:p>
            <a:pPr algn="just"/>
            <a:r>
              <a:rPr lang="en-GB" dirty="0"/>
              <a:t>MAM/MEM parties submit asset data to CDSP systems and this is stored in the “MAM Store”. Shipper parties submit asset / RGMA data to CDSP systems and this is stored in the “Supply Point Register”. Currently these data stores are not cross-referenced or compared. </a:t>
            </a:r>
          </a:p>
          <a:p>
            <a:pPr algn="just"/>
            <a:endParaRPr lang="en-GB" b="1" dirty="0"/>
          </a:p>
          <a:p>
            <a:pPr algn="just"/>
            <a:r>
              <a:rPr lang="en-GB" b="1" dirty="0"/>
              <a:t>To-Be:</a:t>
            </a:r>
          </a:p>
          <a:p>
            <a:pPr algn="just"/>
            <a:endParaRPr lang="en-GB" b="1" dirty="0"/>
          </a:p>
          <a:p>
            <a:pPr algn="just"/>
            <a:r>
              <a:rPr lang="en-GB" dirty="0"/>
              <a:t>The introduction of this service will enable the comparison of the data held in MAM Store and Supply Point Register, for the data items selected as part of the ‘MVP’. The data items and outcomes of the comparison service will be shared with consumers of the service (Shippers and IGTs). The data items defined as part of the MVP include:</a:t>
            </a:r>
          </a:p>
          <a:p>
            <a:pPr marL="285750" indent="-285750" algn="just">
              <a:buFont typeface="Arial" panose="020B0604020202020204" pitchFamily="34" charset="0"/>
              <a:buChar char="•"/>
            </a:pPr>
            <a:r>
              <a:rPr lang="en-GB" sz="1400" dirty="0"/>
              <a:t>Installed MSN</a:t>
            </a:r>
          </a:p>
          <a:p>
            <a:pPr marL="285750" indent="-285750" algn="just">
              <a:buFont typeface="Arial" panose="020B0604020202020204" pitchFamily="34" charset="0"/>
              <a:buChar char="•"/>
            </a:pPr>
            <a:r>
              <a:rPr lang="en-GB" sz="1400" dirty="0"/>
              <a:t>Multiplication Factor</a:t>
            </a:r>
          </a:p>
          <a:p>
            <a:pPr marL="285750" indent="-285750" algn="just">
              <a:buFont typeface="Arial" panose="020B0604020202020204" pitchFamily="34" charset="0"/>
              <a:buChar char="•"/>
            </a:pPr>
            <a:r>
              <a:rPr lang="en-GB" sz="1400" dirty="0"/>
              <a:t>Unit of Measure</a:t>
            </a:r>
          </a:p>
          <a:p>
            <a:pPr marL="285750" indent="-285750" algn="just">
              <a:buFont typeface="Arial" panose="020B0604020202020204" pitchFamily="34" charset="0"/>
              <a:buChar char="•"/>
            </a:pPr>
            <a:r>
              <a:rPr lang="en-GB" sz="1400" dirty="0"/>
              <a:t>Number of dials </a:t>
            </a:r>
          </a:p>
          <a:p>
            <a:pPr marL="285750" indent="-285750" algn="just">
              <a:buFont typeface="Arial" panose="020B0604020202020204" pitchFamily="34" charset="0"/>
              <a:buChar char="•"/>
            </a:pPr>
            <a:r>
              <a:rPr lang="en-GB" sz="1400" dirty="0"/>
              <a:t>Converter Correction Factor</a:t>
            </a:r>
          </a:p>
          <a:p>
            <a:pPr marL="285750" indent="-285750" algn="just">
              <a:buFont typeface="Arial" panose="020B0604020202020204" pitchFamily="34" charset="0"/>
              <a:buChar char="•"/>
            </a:pPr>
            <a:r>
              <a:rPr lang="en-GB" sz="1400" dirty="0"/>
              <a:t>Meter Mechanism Code</a:t>
            </a:r>
          </a:p>
          <a:p>
            <a:pPr marL="285750" indent="-285750" algn="just">
              <a:buFont typeface="Arial" panose="020B0604020202020204" pitchFamily="34" charset="0"/>
              <a:buChar char="•"/>
            </a:pPr>
            <a:r>
              <a:rPr lang="en-GB" sz="1400" dirty="0"/>
              <a:t>Payment Method Code</a:t>
            </a:r>
          </a:p>
          <a:p>
            <a:pPr marL="285750" indent="-285750" algn="just">
              <a:buFont typeface="Arial" panose="020B0604020202020204" pitchFamily="34" charset="0"/>
              <a:buChar char="•"/>
            </a:pPr>
            <a:r>
              <a:rPr lang="en-GB" sz="1400" dirty="0"/>
              <a:t>Asset Class Code</a:t>
            </a:r>
          </a:p>
          <a:p>
            <a:pPr marL="285750" indent="-285750" algn="just">
              <a:buFont typeface="Arial" panose="020B0604020202020204" pitchFamily="34" charset="0"/>
              <a:buChar char="•"/>
            </a:pPr>
            <a:r>
              <a:rPr lang="en-GB" sz="1400" dirty="0"/>
              <a:t>Converter Serial Number</a:t>
            </a:r>
          </a:p>
          <a:p>
            <a:pPr marL="285750" indent="-285750" algn="just">
              <a:buFont typeface="Arial" panose="020B0604020202020204" pitchFamily="34" charset="0"/>
              <a:buChar char="•"/>
            </a:pPr>
            <a:endParaRPr lang="en-GB" sz="1800" dirty="0">
              <a:highlight>
                <a:srgbClr val="FFFF00"/>
              </a:highlight>
            </a:endParaRPr>
          </a:p>
        </p:txBody>
      </p:sp>
    </p:spTree>
    <p:extLst>
      <p:ext uri="{BB962C8B-B14F-4D97-AF65-F5344CB8AC3E}">
        <p14:creationId xmlns:p14="http://schemas.microsoft.com/office/powerpoint/2010/main" val="3254821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0B943A-9B19-3D27-F0A9-D2F9DACA7049}"/>
              </a:ext>
            </a:extLst>
          </p:cNvPr>
          <p:cNvSpPr>
            <a:spLocks noGrp="1"/>
          </p:cNvSpPr>
          <p:nvPr>
            <p:ph type="title"/>
          </p:nvPr>
        </p:nvSpPr>
        <p:spPr>
          <a:xfrm>
            <a:off x="1095270" y="365125"/>
            <a:ext cx="10634614" cy="637765"/>
          </a:xfrm>
        </p:spPr>
        <p:txBody>
          <a:bodyPr>
            <a:noAutofit/>
          </a:bodyPr>
          <a:lstStyle/>
          <a:p>
            <a:r>
              <a:rPr lang="en-US" dirty="0"/>
              <a:t>XRN5473 High Level Solution Option 1</a:t>
            </a:r>
            <a:endParaRPr lang="en-IN" sz="4000" dirty="0"/>
          </a:p>
        </p:txBody>
      </p:sp>
      <p:sp>
        <p:nvSpPr>
          <p:cNvPr id="2" name="Date Placeholder 1">
            <a:extLst>
              <a:ext uri="{FF2B5EF4-FFF2-40B4-BE49-F238E27FC236}">
                <a16:creationId xmlns:a16="http://schemas.microsoft.com/office/drawing/2014/main" id="{B1304B6A-5A53-F8E7-3013-D1547185CF45}"/>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dirty="0">
                <a:solidFill>
                  <a:srgbClr val="FDFAFF"/>
                </a:solidFill>
              </a:rPr>
              <a:t>July 2025</a:t>
            </a:r>
          </a:p>
        </p:txBody>
      </p:sp>
      <p:sp>
        <p:nvSpPr>
          <p:cNvPr id="7" name="Date Placeholder 1">
            <a:extLst>
              <a:ext uri="{FF2B5EF4-FFF2-40B4-BE49-F238E27FC236}">
                <a16:creationId xmlns:a16="http://schemas.microsoft.com/office/drawing/2014/main" id="{8C11A702-29A7-630C-3903-347489B2A2D7}"/>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rgbClr val="FDFAFF"/>
                </a:solidFill>
              </a:rPr>
              <a:t>© Xoserve</a:t>
            </a:r>
            <a:endParaRPr lang="en-US" dirty="0">
              <a:solidFill>
                <a:srgbClr val="FDFAFF"/>
              </a:solidFill>
            </a:endParaRPr>
          </a:p>
        </p:txBody>
      </p:sp>
      <p:sp>
        <p:nvSpPr>
          <p:cNvPr id="49" name="TextBox 48">
            <a:extLst>
              <a:ext uri="{FF2B5EF4-FFF2-40B4-BE49-F238E27FC236}">
                <a16:creationId xmlns:a16="http://schemas.microsoft.com/office/drawing/2014/main" id="{BA13A327-19AE-040F-50E6-24E6FEA2FE12}"/>
              </a:ext>
            </a:extLst>
          </p:cNvPr>
          <p:cNvSpPr txBox="1"/>
          <p:nvPr/>
        </p:nvSpPr>
        <p:spPr>
          <a:xfrm>
            <a:off x="112107" y="2495154"/>
            <a:ext cx="1288395" cy="276999"/>
          </a:xfrm>
          <a:prstGeom prst="rect">
            <a:avLst/>
          </a:prstGeom>
          <a:noFill/>
        </p:spPr>
        <p:txBody>
          <a:bodyPr wrap="square" rtlCol="0">
            <a:spAutoFit/>
          </a:bodyPr>
          <a:lstStyle/>
          <a:p>
            <a:pPr algn="ctr"/>
            <a:r>
              <a:rPr lang="en-GB" sz="1200" dirty="0"/>
              <a:t>MAM / Shipper</a:t>
            </a:r>
          </a:p>
        </p:txBody>
      </p:sp>
      <p:sp>
        <p:nvSpPr>
          <p:cNvPr id="50" name="TextBox 49">
            <a:extLst>
              <a:ext uri="{FF2B5EF4-FFF2-40B4-BE49-F238E27FC236}">
                <a16:creationId xmlns:a16="http://schemas.microsoft.com/office/drawing/2014/main" id="{0D6A7C87-C6CE-AE99-9207-4F0401E91F2E}"/>
              </a:ext>
            </a:extLst>
          </p:cNvPr>
          <p:cNvSpPr txBox="1"/>
          <p:nvPr/>
        </p:nvSpPr>
        <p:spPr>
          <a:xfrm>
            <a:off x="118431" y="1272661"/>
            <a:ext cx="1574408" cy="461665"/>
          </a:xfrm>
          <a:prstGeom prst="rect">
            <a:avLst/>
          </a:prstGeom>
          <a:noFill/>
          <a:ln>
            <a:noFill/>
          </a:ln>
        </p:spPr>
        <p:txBody>
          <a:bodyPr wrap="square" rtlCol="0">
            <a:spAutoFit/>
          </a:bodyPr>
          <a:lstStyle/>
          <a:p>
            <a:pPr defTabSz="685800">
              <a:defRPr/>
            </a:pPr>
            <a:r>
              <a:rPr lang="en-GB" sz="1200" i="1" kern="0" dirty="0">
                <a:solidFill>
                  <a:srgbClr val="4472C4"/>
                </a:solidFill>
              </a:rPr>
              <a:t>Asset and RGMA data flows</a:t>
            </a:r>
          </a:p>
        </p:txBody>
      </p:sp>
      <p:pic>
        <p:nvPicPr>
          <p:cNvPr id="51" name="Graphic 50" descr="Customer review outline">
            <a:extLst>
              <a:ext uri="{FF2B5EF4-FFF2-40B4-BE49-F238E27FC236}">
                <a16:creationId xmlns:a16="http://schemas.microsoft.com/office/drawing/2014/main" id="{7A00CA69-FF25-E4EF-1BDB-0822A5B1594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0597" y="1685028"/>
            <a:ext cx="791416" cy="840408"/>
          </a:xfrm>
          <a:prstGeom prst="rect">
            <a:avLst/>
          </a:prstGeom>
        </p:spPr>
      </p:pic>
      <p:cxnSp>
        <p:nvCxnSpPr>
          <p:cNvPr id="52" name="Straight Arrow Connector 51">
            <a:extLst>
              <a:ext uri="{FF2B5EF4-FFF2-40B4-BE49-F238E27FC236}">
                <a16:creationId xmlns:a16="http://schemas.microsoft.com/office/drawing/2014/main" id="{DA83C34D-7B8E-5509-8E95-8CDF53F42CFF}"/>
              </a:ext>
            </a:extLst>
          </p:cNvPr>
          <p:cNvCxnSpPr>
            <a:cxnSpLocks/>
          </p:cNvCxnSpPr>
          <p:nvPr/>
        </p:nvCxnSpPr>
        <p:spPr>
          <a:xfrm>
            <a:off x="1151126" y="2156291"/>
            <a:ext cx="540826" cy="0"/>
          </a:xfrm>
          <a:prstGeom prst="straightConnector1">
            <a:avLst/>
          </a:prstGeom>
          <a:noFill/>
          <a:ln w="6350" cap="flat" cmpd="sng" algn="ctr">
            <a:solidFill>
              <a:srgbClr val="4472C4"/>
            </a:solidFill>
            <a:prstDash val="solid"/>
            <a:miter lim="800000"/>
            <a:tailEnd type="triangle"/>
          </a:ln>
          <a:effectLst/>
        </p:spPr>
      </p:cxnSp>
      <p:sp>
        <p:nvSpPr>
          <p:cNvPr id="53" name="Rectangle: Rounded Corners 52">
            <a:extLst>
              <a:ext uri="{FF2B5EF4-FFF2-40B4-BE49-F238E27FC236}">
                <a16:creationId xmlns:a16="http://schemas.microsoft.com/office/drawing/2014/main" id="{B2B03C20-FF70-AE21-4B28-6E1A94A82DC2}"/>
              </a:ext>
            </a:extLst>
          </p:cNvPr>
          <p:cNvSpPr/>
          <p:nvPr/>
        </p:nvSpPr>
        <p:spPr>
          <a:xfrm>
            <a:off x="1691952" y="1479622"/>
            <a:ext cx="1545447" cy="1349353"/>
          </a:xfrm>
          <a:prstGeom prst="roundRect">
            <a:avLst/>
          </a:prstGeom>
          <a:solidFill>
            <a:srgbClr val="21223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t>UK Link</a:t>
            </a:r>
          </a:p>
          <a:p>
            <a:pPr algn="ctr"/>
            <a:r>
              <a:rPr lang="en-GB" sz="1000" dirty="0"/>
              <a:t>MAM and Shipper Data Stored</a:t>
            </a:r>
          </a:p>
        </p:txBody>
      </p:sp>
      <p:cxnSp>
        <p:nvCxnSpPr>
          <p:cNvPr id="54" name="Straight Arrow Connector 53">
            <a:extLst>
              <a:ext uri="{FF2B5EF4-FFF2-40B4-BE49-F238E27FC236}">
                <a16:creationId xmlns:a16="http://schemas.microsoft.com/office/drawing/2014/main" id="{9226F22D-16C8-A263-25C9-F10C569A2BC1}"/>
              </a:ext>
            </a:extLst>
          </p:cNvPr>
          <p:cNvCxnSpPr>
            <a:cxnSpLocks/>
          </p:cNvCxnSpPr>
          <p:nvPr/>
        </p:nvCxnSpPr>
        <p:spPr>
          <a:xfrm>
            <a:off x="3237399" y="2148081"/>
            <a:ext cx="506303" cy="0"/>
          </a:xfrm>
          <a:prstGeom prst="straightConnector1">
            <a:avLst/>
          </a:prstGeom>
          <a:noFill/>
          <a:ln w="6350" cap="flat" cmpd="sng" algn="ctr">
            <a:solidFill>
              <a:srgbClr val="4472C4"/>
            </a:solidFill>
            <a:prstDash val="solid"/>
            <a:miter lim="800000"/>
            <a:tailEnd type="triangle"/>
          </a:ln>
          <a:effectLst/>
        </p:spPr>
      </p:cxnSp>
      <p:cxnSp>
        <p:nvCxnSpPr>
          <p:cNvPr id="57" name="Straight Arrow Connector 56">
            <a:extLst>
              <a:ext uri="{FF2B5EF4-FFF2-40B4-BE49-F238E27FC236}">
                <a16:creationId xmlns:a16="http://schemas.microsoft.com/office/drawing/2014/main" id="{28A3B19A-69D1-1360-F00A-A36DE811C3F5}"/>
              </a:ext>
            </a:extLst>
          </p:cNvPr>
          <p:cNvCxnSpPr>
            <a:cxnSpLocks/>
          </p:cNvCxnSpPr>
          <p:nvPr/>
        </p:nvCxnSpPr>
        <p:spPr>
          <a:xfrm flipV="1">
            <a:off x="5561952" y="2132053"/>
            <a:ext cx="470510" cy="1990"/>
          </a:xfrm>
          <a:prstGeom prst="straightConnector1">
            <a:avLst/>
          </a:prstGeom>
          <a:noFill/>
          <a:ln w="6350" cap="flat" cmpd="sng" algn="ctr">
            <a:solidFill>
              <a:srgbClr val="4472C4"/>
            </a:solidFill>
            <a:prstDash val="solid"/>
            <a:miter lim="800000"/>
            <a:tailEnd type="triangle"/>
          </a:ln>
          <a:effectLst/>
        </p:spPr>
      </p:cxnSp>
      <p:cxnSp>
        <p:nvCxnSpPr>
          <p:cNvPr id="61" name="Straight Arrow Connector 60">
            <a:extLst>
              <a:ext uri="{FF2B5EF4-FFF2-40B4-BE49-F238E27FC236}">
                <a16:creationId xmlns:a16="http://schemas.microsoft.com/office/drawing/2014/main" id="{D9D0BA64-9CC2-D4D5-2CD7-F7AE979A5A0F}"/>
              </a:ext>
            </a:extLst>
          </p:cNvPr>
          <p:cNvCxnSpPr>
            <a:cxnSpLocks/>
            <a:stCxn id="11" idx="3"/>
            <a:endCxn id="32" idx="1"/>
          </p:cNvCxnSpPr>
          <p:nvPr/>
        </p:nvCxnSpPr>
        <p:spPr>
          <a:xfrm>
            <a:off x="7822248" y="2156292"/>
            <a:ext cx="455846" cy="0"/>
          </a:xfrm>
          <a:prstGeom prst="straightConnector1">
            <a:avLst/>
          </a:prstGeom>
          <a:noFill/>
          <a:ln w="6350" cap="flat" cmpd="sng" algn="ctr">
            <a:solidFill>
              <a:srgbClr val="4472C4"/>
            </a:solidFill>
            <a:prstDash val="solid"/>
            <a:miter lim="800000"/>
            <a:tailEnd type="triangle"/>
          </a:ln>
          <a:effectLst/>
        </p:spPr>
      </p:cxnSp>
      <p:graphicFrame>
        <p:nvGraphicFramePr>
          <p:cNvPr id="6" name="Table 5">
            <a:extLst>
              <a:ext uri="{FF2B5EF4-FFF2-40B4-BE49-F238E27FC236}">
                <a16:creationId xmlns:a16="http://schemas.microsoft.com/office/drawing/2014/main" id="{2CDD8F1A-3BD6-D1A6-5047-3013123EED2D}"/>
              </a:ext>
            </a:extLst>
          </p:cNvPr>
          <p:cNvGraphicFramePr>
            <a:graphicFrameLocks noGrp="1"/>
          </p:cNvGraphicFramePr>
          <p:nvPr>
            <p:extLst>
              <p:ext uri="{D42A27DB-BD31-4B8C-83A1-F6EECF244321}">
                <p14:modId xmlns:p14="http://schemas.microsoft.com/office/powerpoint/2010/main" val="454413228"/>
              </p:ext>
            </p:extLst>
          </p:nvPr>
        </p:nvGraphicFramePr>
        <p:xfrm>
          <a:off x="196047" y="3018769"/>
          <a:ext cx="11672830" cy="2910840"/>
        </p:xfrm>
        <a:graphic>
          <a:graphicData uri="http://schemas.openxmlformats.org/drawingml/2006/table">
            <a:tbl>
              <a:tblPr firstRow="1" bandRow="1">
                <a:tableStyleId>{073A0DAA-6AF3-43AB-8588-CEC1D06C72B9}</a:tableStyleId>
              </a:tblPr>
              <a:tblGrid>
                <a:gridCol w="988084">
                  <a:extLst>
                    <a:ext uri="{9D8B030D-6E8A-4147-A177-3AD203B41FA5}">
                      <a16:colId xmlns:a16="http://schemas.microsoft.com/office/drawing/2014/main" val="2359585109"/>
                    </a:ext>
                  </a:extLst>
                </a:gridCol>
                <a:gridCol w="2419659">
                  <a:extLst>
                    <a:ext uri="{9D8B030D-6E8A-4147-A177-3AD203B41FA5}">
                      <a16:colId xmlns:a16="http://schemas.microsoft.com/office/drawing/2014/main" val="2289610239"/>
                    </a:ext>
                  </a:extLst>
                </a:gridCol>
                <a:gridCol w="6316452">
                  <a:extLst>
                    <a:ext uri="{9D8B030D-6E8A-4147-A177-3AD203B41FA5}">
                      <a16:colId xmlns:a16="http://schemas.microsoft.com/office/drawing/2014/main" val="3956091238"/>
                    </a:ext>
                  </a:extLst>
                </a:gridCol>
                <a:gridCol w="1948635">
                  <a:extLst>
                    <a:ext uri="{9D8B030D-6E8A-4147-A177-3AD203B41FA5}">
                      <a16:colId xmlns:a16="http://schemas.microsoft.com/office/drawing/2014/main" val="2039117369"/>
                    </a:ext>
                  </a:extLst>
                </a:gridCol>
              </a:tblGrid>
              <a:tr h="178993">
                <a:tc>
                  <a:txBody>
                    <a:bodyPr/>
                    <a:lstStyle/>
                    <a:p>
                      <a:pPr marL="0" algn="l" defTabSz="914400" rtl="0" eaLnBrk="1" latinLnBrk="0" hangingPunct="1"/>
                      <a:r>
                        <a:rPr lang="en-GB" sz="900" b="1" kern="1200" dirty="0">
                          <a:solidFill>
                            <a:schemeClr val="lt1"/>
                          </a:solidFill>
                          <a:latin typeface="+mn-lt"/>
                          <a:ea typeface="+mn-ea"/>
                          <a:cs typeface="+mn-cs"/>
                        </a:rPr>
                        <a:t>#</a:t>
                      </a:r>
                    </a:p>
                  </a:txBody>
                  <a:tcPr marL="45720" marR="45720"/>
                </a:tc>
                <a:tc>
                  <a:txBody>
                    <a:bodyPr/>
                    <a:lstStyle/>
                    <a:p>
                      <a:pPr marL="0" algn="l" defTabSz="914400" rtl="0" eaLnBrk="1" latinLnBrk="0" hangingPunct="1"/>
                      <a:r>
                        <a:rPr lang="en-GB" sz="900" b="1" kern="1200" dirty="0">
                          <a:solidFill>
                            <a:schemeClr val="lt1"/>
                          </a:solidFill>
                          <a:latin typeface="+mn-lt"/>
                          <a:ea typeface="+mn-ea"/>
                          <a:cs typeface="+mn-cs"/>
                        </a:rPr>
                        <a:t>Description</a:t>
                      </a:r>
                    </a:p>
                  </a:txBody>
                  <a:tcPr marL="45720" marR="45720"/>
                </a:tc>
                <a:tc>
                  <a:txBody>
                    <a:bodyPr/>
                    <a:lstStyle/>
                    <a:p>
                      <a:pPr marL="0" algn="l" defTabSz="914400" rtl="0" eaLnBrk="1" latinLnBrk="0" hangingPunct="1"/>
                      <a:r>
                        <a:rPr lang="en-GB" sz="900" b="1" kern="1200" dirty="0">
                          <a:solidFill>
                            <a:schemeClr val="lt1"/>
                          </a:solidFill>
                          <a:latin typeface="+mn-lt"/>
                          <a:ea typeface="+mn-ea"/>
                          <a:cs typeface="+mn-cs"/>
                        </a:rPr>
                        <a:t>Systems and process impacts</a:t>
                      </a:r>
                    </a:p>
                  </a:txBody>
                  <a:tcPr marL="45720" marR="45720"/>
                </a:tc>
                <a:tc>
                  <a:txBody>
                    <a:bodyPr/>
                    <a:lstStyle/>
                    <a:p>
                      <a:pPr marL="0" algn="l" defTabSz="914400" rtl="0" eaLnBrk="1" latinLnBrk="0" hangingPunct="1"/>
                      <a:r>
                        <a:rPr lang="en-GB" sz="900" b="1" kern="1200" dirty="0">
                          <a:solidFill>
                            <a:schemeClr val="lt1"/>
                          </a:solidFill>
                          <a:latin typeface="+mn-lt"/>
                          <a:ea typeface="+mn-ea"/>
                          <a:cs typeface="+mn-cs"/>
                        </a:rPr>
                        <a:t>Cost Estimate Range</a:t>
                      </a:r>
                    </a:p>
                  </a:txBody>
                  <a:tcPr marL="45720" marR="45720"/>
                </a:tc>
                <a:extLst>
                  <a:ext uri="{0D108BD9-81ED-4DB2-BD59-A6C34878D82A}">
                    <a16:rowId xmlns:a16="http://schemas.microsoft.com/office/drawing/2014/main" val="424716213"/>
                  </a:ext>
                </a:extLst>
              </a:tr>
              <a:tr h="2553633">
                <a:tc>
                  <a:txBody>
                    <a:bodyPr/>
                    <a:lstStyle/>
                    <a:p>
                      <a:r>
                        <a:rPr lang="en-GB" sz="1000" dirty="0"/>
                        <a:t>1</a:t>
                      </a:r>
                    </a:p>
                  </a:txBody>
                  <a:tcPr anchor="ctr">
                    <a:noFill/>
                  </a:tcPr>
                </a:tc>
                <a:tc>
                  <a:txBody>
                    <a:bodyPr/>
                    <a:lstStyle/>
                    <a:p>
                      <a:pPr marL="0" indent="0" algn="l" defTabSz="914400" rtl="0" eaLnBrk="1" latinLnBrk="0" hangingPunct="1">
                        <a:buFontTx/>
                        <a:buNone/>
                      </a:pPr>
                      <a:r>
                        <a:rPr lang="en-GB" sz="1000" b="1" kern="1200" dirty="0">
                          <a:solidFill>
                            <a:srgbClr val="212232"/>
                          </a:solidFill>
                          <a:latin typeface="+mn-lt"/>
                          <a:ea typeface="+mn-ea"/>
                          <a:cs typeface="+mn-cs"/>
                        </a:rPr>
                        <a:t>DDP</a:t>
                      </a:r>
                    </a:p>
                    <a:p>
                      <a:pPr marL="171450" indent="-171450" algn="l" defTabSz="914400" rtl="0" eaLnBrk="1" latinLnBrk="0" hangingPunct="1">
                        <a:buFontTx/>
                        <a:buChar char="-"/>
                      </a:pPr>
                      <a:r>
                        <a:rPr lang="en-GB" sz="1000" kern="1200" dirty="0">
                          <a:solidFill>
                            <a:srgbClr val="212232"/>
                          </a:solidFill>
                          <a:latin typeface="+mn-lt"/>
                          <a:ea typeface="+mn-ea"/>
                          <a:cs typeface="+mn-cs"/>
                        </a:rPr>
                        <a:t>Power BI / Birst Dashboards – reporting and visuals </a:t>
                      </a:r>
                    </a:p>
                    <a:p>
                      <a:pPr marL="171450" indent="-171450" algn="l" defTabSz="914400" rtl="0" eaLnBrk="1" latinLnBrk="0" hangingPunct="1">
                        <a:buFontTx/>
                        <a:buChar char="-"/>
                      </a:pPr>
                      <a:r>
                        <a:rPr lang="en-GB" sz="1000" kern="1200" dirty="0">
                          <a:solidFill>
                            <a:srgbClr val="212232"/>
                          </a:solidFill>
                          <a:latin typeface="+mn-lt"/>
                          <a:ea typeface="+mn-ea"/>
                          <a:cs typeface="+mn-cs"/>
                        </a:rPr>
                        <a:t>Data loaded and transformed inside DDP processing layer</a:t>
                      </a:r>
                    </a:p>
                    <a:p>
                      <a:pPr marL="171450" indent="-171450" algn="l" defTabSz="914400" rtl="0" eaLnBrk="1" latinLnBrk="0" hangingPunct="1">
                        <a:buFontTx/>
                        <a:buChar char="-"/>
                      </a:pPr>
                      <a:endParaRPr lang="en-GB" sz="1000" kern="1200" dirty="0">
                        <a:solidFill>
                          <a:srgbClr val="212232"/>
                        </a:solidFill>
                        <a:latin typeface="+mn-lt"/>
                        <a:ea typeface="+mn-ea"/>
                        <a:cs typeface="+mn-cs"/>
                      </a:endParaRPr>
                    </a:p>
                  </a:txBody>
                  <a:tcPr marL="45720" marR="4572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u="sng" kern="1200" dirty="0">
                          <a:solidFill>
                            <a:srgbClr val="212232"/>
                          </a:solidFill>
                          <a:latin typeface="+mn-lt"/>
                          <a:ea typeface="+mn-ea"/>
                          <a:cs typeface="+mn-cs"/>
                        </a:rPr>
                        <a:t>DDP Replication Layer / Processing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rgbClr val="212232"/>
                          </a:solidFill>
                          <a:latin typeface="+mn-lt"/>
                          <a:ea typeface="+mn-ea"/>
                          <a:cs typeface="+mn-cs"/>
                        </a:rPr>
                        <a:t>Replication of MAM Store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rgbClr val="212232"/>
                          </a:solidFill>
                          <a:latin typeface="+mn-lt"/>
                          <a:ea typeface="+mn-ea"/>
                          <a:cs typeface="+mn-cs"/>
                        </a:rPr>
                        <a:t>Comparison Programs of 9 ‘Must Have’ data items between MAM Store and Supply Point Register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rgbClr val="21223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u="sng" kern="1200" dirty="0">
                          <a:solidFill>
                            <a:srgbClr val="212232"/>
                          </a:solidFill>
                          <a:latin typeface="+mn-lt"/>
                          <a:ea typeface="+mn-ea"/>
                          <a:cs typeface="+mn-cs"/>
                        </a:rPr>
                        <a:t>DDP Visualisation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rgbClr val="212232"/>
                          </a:solidFill>
                          <a:latin typeface="+mn-lt"/>
                          <a:ea typeface="+mn-ea"/>
                          <a:cs typeface="+mn-cs"/>
                        </a:rPr>
                        <a:t>Hosted on a Fabric premium capacity / Birst database(s)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rgbClr val="212232"/>
                          </a:solidFill>
                          <a:latin typeface="+mn-lt"/>
                          <a:ea typeface="+mn-ea"/>
                          <a:cs typeface="+mn-cs"/>
                        </a:rPr>
                        <a:t>DDP Dashboard featuring: Mismatch summary statistics and volume metrics, Interactive filtering by data field, mismatch type, and Shipper, Registered Shipper identification, Data freshness indicators with last update timestamps, Time gap calculation between MAM updates, Supply Point Register updates and Historical tracking of data synchronization patterns.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rgbClr val="21223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rgbClr val="212232"/>
                          </a:solidFill>
                          <a:latin typeface="+mn-lt"/>
                          <a:ea typeface="+mn-ea"/>
                          <a:cs typeface="+mn-cs"/>
                        </a:rPr>
                        <a:t>Drill-down capabilities including: ▪ Side-by-side comparison view (MAM vs Supply Point Register) ▪ Field-level mismatch highlighting and identification ▪ Individual MPRN record analysis ▪ Temporal analysis showing update gaps and time periods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rgbClr val="21223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rgbClr val="212232"/>
                          </a:solidFill>
                          <a:latin typeface="+mn-lt"/>
                          <a:ea typeface="+mn-ea"/>
                          <a:cs typeface="+mn-cs"/>
                        </a:rPr>
                        <a:t>Eligible with DDP subscription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rgbClr val="212232"/>
                        </a:solidFill>
                        <a:latin typeface="+mn-lt"/>
                        <a:ea typeface="+mn-ea"/>
                        <a:cs typeface="+mn-cs"/>
                      </a:endParaRPr>
                    </a:p>
                  </a:txBody>
                  <a:tcPr marL="45720" marR="45720" anchor="ctr">
                    <a:noFill/>
                  </a:tcPr>
                </a:tc>
                <a:tc>
                  <a:txBody>
                    <a:bodyPr/>
                    <a:lstStyle/>
                    <a:p>
                      <a:pPr marL="0" algn="l" defTabSz="914400" rtl="0" eaLnBrk="1" latinLnBrk="0" hangingPunct="1"/>
                      <a:r>
                        <a:rPr lang="en-GB" sz="1000" kern="1200" dirty="0">
                          <a:solidFill>
                            <a:schemeClr val="tx1"/>
                          </a:solidFill>
                          <a:latin typeface="+mn-lt"/>
                          <a:ea typeface="+mn-ea"/>
                          <a:cs typeface="+mn-cs"/>
                        </a:rPr>
                        <a:t>Delivery:</a:t>
                      </a:r>
                    </a:p>
                    <a:p>
                      <a:pPr marL="0" algn="l" defTabSz="914400" rtl="0" eaLnBrk="1" latinLnBrk="0" hangingPunct="1"/>
                      <a:endParaRPr lang="en-GB" sz="1000" kern="1200" dirty="0">
                        <a:solidFill>
                          <a:schemeClr val="tx1"/>
                        </a:solidFill>
                        <a:latin typeface="+mn-lt"/>
                        <a:ea typeface="+mn-ea"/>
                        <a:cs typeface="+mn-cs"/>
                      </a:endParaRPr>
                    </a:p>
                    <a:p>
                      <a:pPr marL="0" algn="l" defTabSz="914400" rtl="0" eaLnBrk="1" latinLnBrk="0" hangingPunct="1"/>
                      <a:r>
                        <a:rPr lang="en-GB" sz="1000" kern="1200" dirty="0">
                          <a:solidFill>
                            <a:schemeClr val="tx1"/>
                          </a:solidFill>
                          <a:latin typeface="+mn-lt"/>
                          <a:ea typeface="+mn-ea"/>
                          <a:cs typeface="+mn-cs"/>
                        </a:rPr>
                        <a:t>£21k to £36k</a:t>
                      </a:r>
                    </a:p>
                  </a:txBody>
                  <a:tcPr marL="45720" marR="45720" anchor="ctr">
                    <a:noFill/>
                  </a:tcPr>
                </a:tc>
                <a:extLst>
                  <a:ext uri="{0D108BD9-81ED-4DB2-BD59-A6C34878D82A}">
                    <a16:rowId xmlns:a16="http://schemas.microsoft.com/office/drawing/2014/main" val="1441444059"/>
                  </a:ext>
                </a:extLst>
              </a:tr>
            </a:tbl>
          </a:graphicData>
        </a:graphic>
      </p:graphicFrame>
      <p:sp>
        <p:nvSpPr>
          <p:cNvPr id="10" name="Rectangle: Rounded Corners 9">
            <a:extLst>
              <a:ext uri="{FF2B5EF4-FFF2-40B4-BE49-F238E27FC236}">
                <a16:creationId xmlns:a16="http://schemas.microsoft.com/office/drawing/2014/main" id="{6C0CBA9B-9EA2-BA95-E6EA-E20632341849}"/>
              </a:ext>
            </a:extLst>
          </p:cNvPr>
          <p:cNvSpPr/>
          <p:nvPr/>
        </p:nvSpPr>
        <p:spPr>
          <a:xfrm>
            <a:off x="3760996" y="1479623"/>
            <a:ext cx="1777053" cy="1349358"/>
          </a:xfrm>
          <a:prstGeom prst="roundRect">
            <a:avLst/>
          </a:prstGeom>
          <a:solidFill>
            <a:srgbClr val="21223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t>DDP Replication</a:t>
            </a:r>
          </a:p>
          <a:p>
            <a:pPr algn="ctr"/>
            <a:r>
              <a:rPr lang="en-GB" sz="1000" dirty="0"/>
              <a:t>MAM and Shipper Data Stored</a:t>
            </a:r>
          </a:p>
        </p:txBody>
      </p:sp>
      <p:sp>
        <p:nvSpPr>
          <p:cNvPr id="11" name="Rectangle: Rounded Corners 10">
            <a:extLst>
              <a:ext uri="{FF2B5EF4-FFF2-40B4-BE49-F238E27FC236}">
                <a16:creationId xmlns:a16="http://schemas.microsoft.com/office/drawing/2014/main" id="{19981C78-EBDC-D82A-98E6-6ACC8C9634A6}"/>
              </a:ext>
            </a:extLst>
          </p:cNvPr>
          <p:cNvSpPr/>
          <p:nvPr/>
        </p:nvSpPr>
        <p:spPr>
          <a:xfrm>
            <a:off x="6045195" y="1479623"/>
            <a:ext cx="1777053" cy="1353338"/>
          </a:xfrm>
          <a:prstGeom prst="roundRect">
            <a:avLst/>
          </a:prstGeom>
          <a:solidFill>
            <a:srgbClr val="21223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t>DDP Processing</a:t>
            </a:r>
          </a:p>
          <a:p>
            <a:pPr algn="ctr"/>
            <a:r>
              <a:rPr lang="en-GB" sz="1000" dirty="0"/>
              <a:t>Data Comparison Scripts</a:t>
            </a:r>
          </a:p>
        </p:txBody>
      </p:sp>
      <p:sp>
        <p:nvSpPr>
          <p:cNvPr id="12" name="TextBox 11">
            <a:extLst>
              <a:ext uri="{FF2B5EF4-FFF2-40B4-BE49-F238E27FC236}">
                <a16:creationId xmlns:a16="http://schemas.microsoft.com/office/drawing/2014/main" id="{8CECBF71-752E-E29C-2EAE-B56940A76ED9}"/>
              </a:ext>
            </a:extLst>
          </p:cNvPr>
          <p:cNvSpPr txBox="1"/>
          <p:nvPr/>
        </p:nvSpPr>
        <p:spPr>
          <a:xfrm>
            <a:off x="10737982" y="2524107"/>
            <a:ext cx="1288395" cy="276999"/>
          </a:xfrm>
          <a:prstGeom prst="rect">
            <a:avLst/>
          </a:prstGeom>
          <a:noFill/>
        </p:spPr>
        <p:txBody>
          <a:bodyPr wrap="square" rtlCol="0">
            <a:spAutoFit/>
          </a:bodyPr>
          <a:lstStyle/>
          <a:p>
            <a:pPr algn="ctr"/>
            <a:r>
              <a:rPr lang="en-GB" sz="1200" dirty="0"/>
              <a:t>Consumer</a:t>
            </a:r>
          </a:p>
        </p:txBody>
      </p:sp>
      <p:sp>
        <p:nvSpPr>
          <p:cNvPr id="13" name="TextBox 12">
            <a:extLst>
              <a:ext uri="{FF2B5EF4-FFF2-40B4-BE49-F238E27FC236}">
                <a16:creationId xmlns:a16="http://schemas.microsoft.com/office/drawing/2014/main" id="{B9F15668-DC14-2587-D477-FF041047F994}"/>
              </a:ext>
            </a:extLst>
          </p:cNvPr>
          <p:cNvSpPr txBox="1"/>
          <p:nvPr/>
        </p:nvSpPr>
        <p:spPr>
          <a:xfrm>
            <a:off x="10775089" y="1117167"/>
            <a:ext cx="1462064" cy="646331"/>
          </a:xfrm>
          <a:prstGeom prst="rect">
            <a:avLst/>
          </a:prstGeom>
          <a:noFill/>
          <a:ln>
            <a:noFill/>
          </a:ln>
        </p:spPr>
        <p:txBody>
          <a:bodyPr wrap="square" rtlCol="0">
            <a:spAutoFit/>
          </a:bodyPr>
          <a:lstStyle/>
          <a:p>
            <a:pPr defTabSz="685800">
              <a:defRPr/>
            </a:pPr>
            <a:r>
              <a:rPr lang="en-GB" sz="1200" i="1" kern="0" dirty="0">
                <a:solidFill>
                  <a:srgbClr val="4472C4"/>
                </a:solidFill>
              </a:rPr>
              <a:t>Access to dashboards and reporting</a:t>
            </a:r>
          </a:p>
        </p:txBody>
      </p:sp>
      <p:pic>
        <p:nvPicPr>
          <p:cNvPr id="14" name="Graphic 13" descr="Customer review outline">
            <a:extLst>
              <a:ext uri="{FF2B5EF4-FFF2-40B4-BE49-F238E27FC236}">
                <a16:creationId xmlns:a16="http://schemas.microsoft.com/office/drawing/2014/main" id="{18AA5982-5A43-5669-D7EE-DFF59A8A27F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986472" y="1713981"/>
            <a:ext cx="791416" cy="840408"/>
          </a:xfrm>
          <a:prstGeom prst="rect">
            <a:avLst/>
          </a:prstGeom>
        </p:spPr>
      </p:pic>
      <p:sp>
        <p:nvSpPr>
          <p:cNvPr id="32" name="Rectangle: Rounded Corners 31">
            <a:extLst>
              <a:ext uri="{FF2B5EF4-FFF2-40B4-BE49-F238E27FC236}">
                <a16:creationId xmlns:a16="http://schemas.microsoft.com/office/drawing/2014/main" id="{533030E5-C4B5-7096-F51F-6F0A76E82C8F}"/>
              </a:ext>
            </a:extLst>
          </p:cNvPr>
          <p:cNvSpPr/>
          <p:nvPr/>
        </p:nvSpPr>
        <p:spPr>
          <a:xfrm>
            <a:off x="8278094" y="1479622"/>
            <a:ext cx="2004042" cy="1353339"/>
          </a:xfrm>
          <a:prstGeom prst="roundRect">
            <a:avLst/>
          </a:prstGeom>
          <a:solidFill>
            <a:srgbClr val="21223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t>DDP Visualisation</a:t>
            </a:r>
          </a:p>
          <a:p>
            <a:pPr algn="ctr"/>
            <a:r>
              <a:rPr lang="en-GB" sz="1000" dirty="0"/>
              <a:t>New dashboards highlighting comparison outcomes </a:t>
            </a:r>
          </a:p>
        </p:txBody>
      </p:sp>
      <p:cxnSp>
        <p:nvCxnSpPr>
          <p:cNvPr id="74" name="Straight Arrow Connector 73">
            <a:extLst>
              <a:ext uri="{FF2B5EF4-FFF2-40B4-BE49-F238E27FC236}">
                <a16:creationId xmlns:a16="http://schemas.microsoft.com/office/drawing/2014/main" id="{0A8ACB95-E650-A4FB-9B8F-1346C058F026}"/>
              </a:ext>
            </a:extLst>
          </p:cNvPr>
          <p:cNvCxnSpPr>
            <a:cxnSpLocks/>
          </p:cNvCxnSpPr>
          <p:nvPr/>
        </p:nvCxnSpPr>
        <p:spPr>
          <a:xfrm>
            <a:off x="10282136" y="2154298"/>
            <a:ext cx="540826" cy="0"/>
          </a:xfrm>
          <a:prstGeom prst="straightConnector1">
            <a:avLst/>
          </a:prstGeom>
          <a:noFill/>
          <a:ln w="6350" cap="flat" cmpd="sng" algn="ctr">
            <a:solidFill>
              <a:srgbClr val="4472C4"/>
            </a:solidFill>
            <a:prstDash val="solid"/>
            <a:miter lim="800000"/>
            <a:tailEnd type="triangle"/>
          </a:ln>
          <a:effectLst/>
        </p:spPr>
      </p:cxnSp>
    </p:spTree>
    <p:extLst>
      <p:ext uri="{BB962C8B-B14F-4D97-AF65-F5344CB8AC3E}">
        <p14:creationId xmlns:p14="http://schemas.microsoft.com/office/powerpoint/2010/main" val="16045751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04AC3-A3CE-1B6B-CE9A-A8D7F3396B7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1204848-E0BA-FA4E-4A87-5CBA2B25091B}"/>
              </a:ext>
            </a:extLst>
          </p:cNvPr>
          <p:cNvSpPr>
            <a:spLocks noGrp="1"/>
          </p:cNvSpPr>
          <p:nvPr>
            <p:ph type="title"/>
          </p:nvPr>
        </p:nvSpPr>
        <p:spPr/>
        <p:txBody>
          <a:bodyPr>
            <a:noAutofit/>
          </a:bodyPr>
          <a:lstStyle/>
          <a:p>
            <a:r>
              <a:rPr lang="en-US" dirty="0"/>
              <a:t>XRN5473 Option 1 Functionality</a:t>
            </a:r>
            <a:endParaRPr lang="en-IN" sz="4000" dirty="0"/>
          </a:p>
        </p:txBody>
      </p:sp>
      <p:sp>
        <p:nvSpPr>
          <p:cNvPr id="4" name="Date Placeholder 1">
            <a:extLst>
              <a:ext uri="{FF2B5EF4-FFF2-40B4-BE49-F238E27FC236}">
                <a16:creationId xmlns:a16="http://schemas.microsoft.com/office/drawing/2014/main" id="{CB84BA68-1EE6-A365-17E4-71E7BDB0EE91}"/>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dirty="0">
                <a:solidFill>
                  <a:srgbClr val="FDFAFF"/>
                </a:solidFill>
              </a:rPr>
              <a:t>July 2025</a:t>
            </a:r>
          </a:p>
        </p:txBody>
      </p:sp>
      <p:sp>
        <p:nvSpPr>
          <p:cNvPr id="5" name="Date Placeholder 1">
            <a:extLst>
              <a:ext uri="{FF2B5EF4-FFF2-40B4-BE49-F238E27FC236}">
                <a16:creationId xmlns:a16="http://schemas.microsoft.com/office/drawing/2014/main" id="{1650AC06-9D56-0255-A74C-A1732978230A}"/>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rgbClr val="FDFAFF"/>
                </a:solidFill>
              </a:rPr>
              <a:t>© Xoserve</a:t>
            </a:r>
            <a:endParaRPr lang="en-US" dirty="0">
              <a:solidFill>
                <a:srgbClr val="FDFAFF"/>
              </a:solidFill>
            </a:endParaRPr>
          </a:p>
        </p:txBody>
      </p:sp>
      <p:sp>
        <p:nvSpPr>
          <p:cNvPr id="6" name="Text Placeholder 5">
            <a:extLst>
              <a:ext uri="{FF2B5EF4-FFF2-40B4-BE49-F238E27FC236}">
                <a16:creationId xmlns:a16="http://schemas.microsoft.com/office/drawing/2014/main" id="{AC68A9A4-7A0A-D954-5680-E3358622A339}"/>
              </a:ext>
            </a:extLst>
          </p:cNvPr>
          <p:cNvSpPr>
            <a:spLocks noGrp="1"/>
          </p:cNvSpPr>
          <p:nvPr>
            <p:ph type="body" sz="quarter" idx="14"/>
          </p:nvPr>
        </p:nvSpPr>
        <p:spPr>
          <a:xfrm>
            <a:off x="349624" y="1177046"/>
            <a:ext cx="11380260" cy="4503907"/>
          </a:xfrm>
        </p:spPr>
        <p:txBody>
          <a:bodyPr>
            <a:noAutofit/>
          </a:bodyPr>
          <a:lstStyle/>
          <a:p>
            <a:pPr algn="just"/>
            <a:r>
              <a:rPr lang="en-GB" sz="1800" b="1" dirty="0"/>
              <a:t>Functionality ‘Deeper Dive’:</a:t>
            </a:r>
          </a:p>
          <a:p>
            <a:pPr algn="just"/>
            <a:endParaRPr lang="en-GB" sz="1800" b="1" dirty="0"/>
          </a:p>
          <a:p>
            <a:pPr marL="285750" indent="-285750" algn="just">
              <a:buFont typeface="Arial" panose="020B0604020202020204" pitchFamily="34" charset="0"/>
              <a:buChar char="•"/>
            </a:pPr>
            <a:r>
              <a:rPr lang="en-GB" b="1" dirty="0"/>
              <a:t>Comparison Engine </a:t>
            </a:r>
          </a:p>
          <a:p>
            <a:pPr marL="742950" lvl="1" indent="-285750" algn="just">
              <a:buFont typeface="Arial" panose="020B0604020202020204" pitchFamily="34" charset="0"/>
              <a:buChar char="•"/>
            </a:pPr>
            <a:r>
              <a:rPr lang="en-GB" sz="1400" dirty="0"/>
              <a:t>Field specific validations</a:t>
            </a:r>
          </a:p>
          <a:p>
            <a:pPr marL="742950" lvl="1" indent="-285750" algn="just">
              <a:buFont typeface="Arial" panose="020B0604020202020204" pitchFamily="34" charset="0"/>
              <a:buChar char="•"/>
            </a:pPr>
            <a:r>
              <a:rPr lang="en-GB" sz="1400" dirty="0"/>
              <a:t>Exact match comparison algorithms</a:t>
            </a:r>
          </a:p>
          <a:p>
            <a:pPr marL="742950" lvl="1" indent="-285750" algn="just">
              <a:buFont typeface="Arial" panose="020B0604020202020204" pitchFamily="34" charset="0"/>
              <a:buChar char="•"/>
            </a:pPr>
            <a:r>
              <a:rPr lang="en-GB" sz="1400" dirty="0"/>
              <a:t>Missing data detection and classification</a:t>
            </a:r>
          </a:p>
          <a:p>
            <a:pPr lvl="1" algn="just"/>
            <a:endParaRPr lang="en-GB" sz="1400" b="1" dirty="0">
              <a:solidFill>
                <a:schemeClr val="accent2"/>
              </a:solidFill>
            </a:endParaRPr>
          </a:p>
          <a:p>
            <a:pPr marL="285750" indent="-285750" algn="just">
              <a:buFont typeface="Arial" panose="020B0604020202020204" pitchFamily="34" charset="0"/>
              <a:buChar char="•"/>
            </a:pPr>
            <a:r>
              <a:rPr lang="en-GB" b="1" dirty="0"/>
              <a:t>Reporting</a:t>
            </a:r>
          </a:p>
          <a:p>
            <a:pPr marL="742950" lvl="1" indent="-285750" algn="just">
              <a:buFont typeface="Arial" panose="020B0604020202020204" pitchFamily="34" charset="0"/>
              <a:buChar char="•"/>
            </a:pPr>
            <a:r>
              <a:rPr lang="en-GB" sz="1400" dirty="0"/>
              <a:t>Mismatch summaries statistics and volumes</a:t>
            </a:r>
          </a:p>
          <a:p>
            <a:pPr marL="742950" lvl="1" indent="-285750" algn="just">
              <a:buFont typeface="Arial" panose="020B0604020202020204" pitchFamily="34" charset="0"/>
              <a:buChar char="•"/>
            </a:pPr>
            <a:r>
              <a:rPr lang="en-GB" sz="1400" dirty="0"/>
              <a:t>Interactive filtering by Consumer, data field, mismatch type</a:t>
            </a:r>
          </a:p>
          <a:p>
            <a:pPr marL="742950" lvl="1" indent="-285750" algn="just">
              <a:buFont typeface="Arial" panose="020B0604020202020204" pitchFamily="34" charset="0"/>
              <a:buChar char="•"/>
            </a:pPr>
            <a:r>
              <a:rPr lang="en-GB" sz="1400" dirty="0"/>
              <a:t>Data ‘freshness’ indicators with timestamps</a:t>
            </a:r>
          </a:p>
          <a:p>
            <a:pPr lvl="1" algn="just"/>
            <a:endParaRPr lang="en-GB" sz="1400" b="1" dirty="0">
              <a:solidFill>
                <a:schemeClr val="accent2"/>
              </a:solidFill>
            </a:endParaRPr>
          </a:p>
          <a:p>
            <a:pPr marL="285750" indent="-285750" algn="just">
              <a:buFont typeface="Arial" panose="020B0604020202020204" pitchFamily="34" charset="0"/>
              <a:buChar char="•"/>
            </a:pPr>
            <a:r>
              <a:rPr lang="en-GB" b="1" dirty="0"/>
              <a:t>Drill-Down</a:t>
            </a:r>
            <a:endParaRPr lang="en-GB" sz="2400" b="1" dirty="0"/>
          </a:p>
          <a:p>
            <a:pPr marL="742950" lvl="1" indent="-285750" algn="just">
              <a:buFont typeface="Arial" panose="020B0604020202020204" pitchFamily="34" charset="0"/>
              <a:buChar char="•"/>
            </a:pPr>
            <a:r>
              <a:rPr lang="en-GB" sz="1400" dirty="0"/>
              <a:t>Side by side comparison views (MAM Store data to Supply Point Register data)</a:t>
            </a:r>
          </a:p>
          <a:p>
            <a:pPr marL="742950" lvl="1" indent="-285750" algn="just">
              <a:buFont typeface="Arial" panose="020B0604020202020204" pitchFamily="34" charset="0"/>
              <a:buChar char="•"/>
            </a:pPr>
            <a:r>
              <a:rPr lang="en-GB" sz="1400" dirty="0"/>
              <a:t>Field Level mismatch highlighting</a:t>
            </a:r>
          </a:p>
          <a:p>
            <a:pPr marL="742950" lvl="1" indent="-285750" algn="just">
              <a:buFont typeface="Arial" panose="020B0604020202020204" pitchFamily="34" charset="0"/>
              <a:buChar char="•"/>
            </a:pPr>
            <a:r>
              <a:rPr lang="en-GB" sz="1400" dirty="0"/>
              <a:t>Individual MPRN record analysis</a:t>
            </a:r>
          </a:p>
          <a:p>
            <a:pPr lvl="1" algn="just"/>
            <a:endParaRPr lang="en-GB" sz="1400" b="1" dirty="0">
              <a:solidFill>
                <a:schemeClr val="accent2"/>
              </a:solidFill>
            </a:endParaRPr>
          </a:p>
          <a:p>
            <a:pPr marL="285750" indent="-285750" algn="just">
              <a:buFont typeface="Arial" panose="020B0604020202020204" pitchFamily="34" charset="0"/>
              <a:buChar char="•"/>
            </a:pPr>
            <a:r>
              <a:rPr lang="en-GB" b="1" dirty="0"/>
              <a:t>Role based visibility and permissions</a:t>
            </a:r>
          </a:p>
          <a:p>
            <a:pPr marL="285750" indent="-285750" algn="just">
              <a:buFont typeface="Arial" panose="020B0604020202020204" pitchFamily="34" charset="0"/>
              <a:buChar char="•"/>
            </a:pPr>
            <a:endParaRPr lang="en-GB" sz="1400" dirty="0"/>
          </a:p>
          <a:p>
            <a:pPr marL="285750" indent="-285750" algn="just">
              <a:buFont typeface="Arial" panose="020B0604020202020204" pitchFamily="34" charset="0"/>
              <a:buChar char="•"/>
            </a:pPr>
            <a:endParaRPr lang="en-GB" sz="1800" dirty="0">
              <a:highlight>
                <a:srgbClr val="FFFF00"/>
              </a:highlight>
            </a:endParaRPr>
          </a:p>
        </p:txBody>
      </p:sp>
    </p:spTree>
    <p:extLst>
      <p:ext uri="{BB962C8B-B14F-4D97-AF65-F5344CB8AC3E}">
        <p14:creationId xmlns:p14="http://schemas.microsoft.com/office/powerpoint/2010/main" val="18027089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4AC4EC75-7002-E3BD-C8B8-35943F403889}"/>
              </a:ext>
            </a:extLst>
          </p:cNvPr>
          <p:cNvSpPr txBox="1">
            <a:spLocks/>
          </p:cNvSpPr>
          <p:nvPr/>
        </p:nvSpPr>
        <p:spPr>
          <a:xfrm>
            <a:off x="1173982" y="365125"/>
            <a:ext cx="10634614" cy="637765"/>
          </a:xfrm>
          <a:prstGeom prst="rect">
            <a:avLst/>
          </a:prstGeom>
        </p:spPr>
        <p:txBody>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en-US" dirty="0">
                <a:solidFill>
                  <a:srgbClr val="FDFAFF"/>
                </a:solidFill>
              </a:rPr>
              <a:t>XRN5473 – Proposed delivery timeline – Option 1</a:t>
            </a:r>
            <a:endParaRPr lang="en-IN" dirty="0">
              <a:solidFill>
                <a:srgbClr val="FDFAFF"/>
              </a:solidFill>
            </a:endParaRPr>
          </a:p>
        </p:txBody>
      </p:sp>
      <p:sp>
        <p:nvSpPr>
          <p:cNvPr id="3" name="Date Placeholder 1">
            <a:extLst>
              <a:ext uri="{FF2B5EF4-FFF2-40B4-BE49-F238E27FC236}">
                <a16:creationId xmlns:a16="http://schemas.microsoft.com/office/drawing/2014/main" id="{0EE7EDF0-D4B6-AE56-D921-AC60024DA19A}"/>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dirty="0">
                <a:solidFill>
                  <a:srgbClr val="FDFAFF"/>
                </a:solidFill>
              </a:rPr>
              <a:t>July 2025</a:t>
            </a:r>
          </a:p>
        </p:txBody>
      </p:sp>
      <p:sp>
        <p:nvSpPr>
          <p:cNvPr id="4" name="Date Placeholder 1">
            <a:extLst>
              <a:ext uri="{FF2B5EF4-FFF2-40B4-BE49-F238E27FC236}">
                <a16:creationId xmlns:a16="http://schemas.microsoft.com/office/drawing/2014/main" id="{3ADBD91D-8CB1-DB63-EB49-DC10DDD0297F}"/>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rgbClr val="FDFAFF"/>
                </a:solidFill>
              </a:rPr>
              <a:t>© Xoserve</a:t>
            </a:r>
            <a:endParaRPr lang="en-US" dirty="0">
              <a:solidFill>
                <a:srgbClr val="FDFAFF"/>
              </a:solidFill>
            </a:endParaRPr>
          </a:p>
        </p:txBody>
      </p:sp>
      <p:pic>
        <p:nvPicPr>
          <p:cNvPr id="2" name="Picture 1">
            <a:extLst>
              <a:ext uri="{FF2B5EF4-FFF2-40B4-BE49-F238E27FC236}">
                <a16:creationId xmlns:a16="http://schemas.microsoft.com/office/drawing/2014/main" id="{E3AC8589-0701-E6A5-9D9F-94955BC508D9}"/>
              </a:ext>
            </a:extLst>
          </p:cNvPr>
          <p:cNvPicPr>
            <a:picLocks noChangeAspect="1"/>
          </p:cNvPicPr>
          <p:nvPr/>
        </p:nvPicPr>
        <p:blipFill>
          <a:blip r:embed="rId2"/>
          <a:stretch>
            <a:fillRect/>
          </a:stretch>
        </p:blipFill>
        <p:spPr>
          <a:xfrm>
            <a:off x="2262645" y="2648181"/>
            <a:ext cx="7193775" cy="1561638"/>
          </a:xfrm>
          <a:prstGeom prst="rect">
            <a:avLst/>
          </a:prstGeom>
        </p:spPr>
      </p:pic>
    </p:spTree>
    <p:extLst>
      <p:ext uri="{BB962C8B-B14F-4D97-AF65-F5344CB8AC3E}">
        <p14:creationId xmlns:p14="http://schemas.microsoft.com/office/powerpoint/2010/main" val="1375887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49735-A48C-B6F1-77A7-60A7943E8EE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EA1F175-2B12-D632-B2FC-6E6F82D95A14}"/>
              </a:ext>
            </a:extLst>
          </p:cNvPr>
          <p:cNvSpPr>
            <a:spLocks noGrp="1"/>
          </p:cNvSpPr>
          <p:nvPr>
            <p:ph type="title"/>
          </p:nvPr>
        </p:nvSpPr>
        <p:spPr>
          <a:xfrm>
            <a:off x="1095270" y="365125"/>
            <a:ext cx="10634614" cy="637765"/>
          </a:xfrm>
        </p:spPr>
        <p:txBody>
          <a:bodyPr>
            <a:noAutofit/>
          </a:bodyPr>
          <a:lstStyle/>
          <a:p>
            <a:r>
              <a:rPr lang="en-US" dirty="0"/>
              <a:t>XRN5473 High Level Solution Option 2</a:t>
            </a:r>
            <a:endParaRPr lang="en-IN" sz="4000" dirty="0"/>
          </a:p>
        </p:txBody>
      </p:sp>
      <p:sp>
        <p:nvSpPr>
          <p:cNvPr id="2" name="Date Placeholder 1">
            <a:extLst>
              <a:ext uri="{FF2B5EF4-FFF2-40B4-BE49-F238E27FC236}">
                <a16:creationId xmlns:a16="http://schemas.microsoft.com/office/drawing/2014/main" id="{937A1EA9-99D2-28DE-EB78-7A2E49566BA9}"/>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dirty="0">
                <a:solidFill>
                  <a:srgbClr val="FDFAFF"/>
                </a:solidFill>
              </a:rPr>
              <a:t>July 2025</a:t>
            </a:r>
          </a:p>
        </p:txBody>
      </p:sp>
      <p:sp>
        <p:nvSpPr>
          <p:cNvPr id="7" name="Date Placeholder 1">
            <a:extLst>
              <a:ext uri="{FF2B5EF4-FFF2-40B4-BE49-F238E27FC236}">
                <a16:creationId xmlns:a16="http://schemas.microsoft.com/office/drawing/2014/main" id="{8D02454A-C1D5-78D7-FC64-6A32601A8815}"/>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rgbClr val="FDFAFF"/>
                </a:solidFill>
              </a:rPr>
              <a:t>© Xoserve</a:t>
            </a:r>
            <a:endParaRPr lang="en-US" dirty="0">
              <a:solidFill>
                <a:srgbClr val="FDFAFF"/>
              </a:solidFill>
            </a:endParaRPr>
          </a:p>
        </p:txBody>
      </p:sp>
      <p:sp>
        <p:nvSpPr>
          <p:cNvPr id="49" name="TextBox 48">
            <a:extLst>
              <a:ext uri="{FF2B5EF4-FFF2-40B4-BE49-F238E27FC236}">
                <a16:creationId xmlns:a16="http://schemas.microsoft.com/office/drawing/2014/main" id="{E421A510-5D44-AC7E-1412-6A672B485174}"/>
              </a:ext>
            </a:extLst>
          </p:cNvPr>
          <p:cNvSpPr txBox="1"/>
          <p:nvPr/>
        </p:nvSpPr>
        <p:spPr>
          <a:xfrm>
            <a:off x="112107" y="2495154"/>
            <a:ext cx="1288395" cy="276999"/>
          </a:xfrm>
          <a:prstGeom prst="rect">
            <a:avLst/>
          </a:prstGeom>
          <a:noFill/>
        </p:spPr>
        <p:txBody>
          <a:bodyPr wrap="square" rtlCol="0">
            <a:spAutoFit/>
          </a:bodyPr>
          <a:lstStyle/>
          <a:p>
            <a:pPr algn="ctr"/>
            <a:r>
              <a:rPr lang="en-GB" sz="1200" dirty="0"/>
              <a:t>MAM / Shipper</a:t>
            </a:r>
          </a:p>
        </p:txBody>
      </p:sp>
      <p:sp>
        <p:nvSpPr>
          <p:cNvPr id="50" name="TextBox 49">
            <a:extLst>
              <a:ext uri="{FF2B5EF4-FFF2-40B4-BE49-F238E27FC236}">
                <a16:creationId xmlns:a16="http://schemas.microsoft.com/office/drawing/2014/main" id="{2854069B-B13F-5464-4441-0050849B18E5}"/>
              </a:ext>
            </a:extLst>
          </p:cNvPr>
          <p:cNvSpPr txBox="1"/>
          <p:nvPr/>
        </p:nvSpPr>
        <p:spPr>
          <a:xfrm>
            <a:off x="118431" y="1272661"/>
            <a:ext cx="1574408" cy="461665"/>
          </a:xfrm>
          <a:prstGeom prst="rect">
            <a:avLst/>
          </a:prstGeom>
          <a:noFill/>
          <a:ln>
            <a:noFill/>
          </a:ln>
        </p:spPr>
        <p:txBody>
          <a:bodyPr wrap="square" rtlCol="0">
            <a:spAutoFit/>
          </a:bodyPr>
          <a:lstStyle/>
          <a:p>
            <a:pPr defTabSz="685800">
              <a:defRPr/>
            </a:pPr>
            <a:r>
              <a:rPr lang="en-GB" sz="1200" i="1" kern="0" dirty="0">
                <a:solidFill>
                  <a:srgbClr val="4472C4"/>
                </a:solidFill>
              </a:rPr>
              <a:t>Asset and RGMA data flows</a:t>
            </a:r>
          </a:p>
        </p:txBody>
      </p:sp>
      <p:pic>
        <p:nvPicPr>
          <p:cNvPr id="51" name="Graphic 50" descr="Customer review outline">
            <a:extLst>
              <a:ext uri="{FF2B5EF4-FFF2-40B4-BE49-F238E27FC236}">
                <a16:creationId xmlns:a16="http://schemas.microsoft.com/office/drawing/2014/main" id="{42A13201-9A93-9FC5-EE28-BECFEBAFA92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0597" y="1685028"/>
            <a:ext cx="791416" cy="840408"/>
          </a:xfrm>
          <a:prstGeom prst="rect">
            <a:avLst/>
          </a:prstGeom>
        </p:spPr>
      </p:pic>
      <p:cxnSp>
        <p:nvCxnSpPr>
          <p:cNvPr id="52" name="Straight Arrow Connector 51">
            <a:extLst>
              <a:ext uri="{FF2B5EF4-FFF2-40B4-BE49-F238E27FC236}">
                <a16:creationId xmlns:a16="http://schemas.microsoft.com/office/drawing/2014/main" id="{3412BF1A-A671-E720-1D99-FCE0BE9C055F}"/>
              </a:ext>
            </a:extLst>
          </p:cNvPr>
          <p:cNvCxnSpPr>
            <a:cxnSpLocks/>
          </p:cNvCxnSpPr>
          <p:nvPr/>
        </p:nvCxnSpPr>
        <p:spPr>
          <a:xfrm>
            <a:off x="1151126" y="2156291"/>
            <a:ext cx="540826" cy="0"/>
          </a:xfrm>
          <a:prstGeom prst="straightConnector1">
            <a:avLst/>
          </a:prstGeom>
          <a:noFill/>
          <a:ln w="6350" cap="flat" cmpd="sng" algn="ctr">
            <a:solidFill>
              <a:srgbClr val="4472C4"/>
            </a:solidFill>
            <a:prstDash val="solid"/>
            <a:miter lim="800000"/>
            <a:tailEnd type="triangle"/>
          </a:ln>
          <a:effectLst/>
        </p:spPr>
      </p:cxnSp>
      <p:sp>
        <p:nvSpPr>
          <p:cNvPr id="53" name="Rectangle: Rounded Corners 52">
            <a:extLst>
              <a:ext uri="{FF2B5EF4-FFF2-40B4-BE49-F238E27FC236}">
                <a16:creationId xmlns:a16="http://schemas.microsoft.com/office/drawing/2014/main" id="{49D24671-5B4B-BEB4-7D2D-EA73ADF5C54E}"/>
              </a:ext>
            </a:extLst>
          </p:cNvPr>
          <p:cNvSpPr/>
          <p:nvPr/>
        </p:nvSpPr>
        <p:spPr>
          <a:xfrm>
            <a:off x="1691952" y="1479622"/>
            <a:ext cx="1545447" cy="1349353"/>
          </a:xfrm>
          <a:prstGeom prst="roundRect">
            <a:avLst/>
          </a:prstGeom>
          <a:solidFill>
            <a:srgbClr val="21223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t>UK Link</a:t>
            </a:r>
          </a:p>
          <a:p>
            <a:pPr algn="ctr"/>
            <a:r>
              <a:rPr lang="en-GB" sz="1000" dirty="0"/>
              <a:t>MAM and Shipper Data Stored</a:t>
            </a:r>
          </a:p>
        </p:txBody>
      </p:sp>
      <p:cxnSp>
        <p:nvCxnSpPr>
          <p:cNvPr id="54" name="Straight Arrow Connector 53">
            <a:extLst>
              <a:ext uri="{FF2B5EF4-FFF2-40B4-BE49-F238E27FC236}">
                <a16:creationId xmlns:a16="http://schemas.microsoft.com/office/drawing/2014/main" id="{FB6EFB14-FD98-8B6C-7C78-B9557577AC9B}"/>
              </a:ext>
            </a:extLst>
          </p:cNvPr>
          <p:cNvCxnSpPr>
            <a:cxnSpLocks/>
          </p:cNvCxnSpPr>
          <p:nvPr/>
        </p:nvCxnSpPr>
        <p:spPr>
          <a:xfrm>
            <a:off x="3237399" y="2148081"/>
            <a:ext cx="506303" cy="0"/>
          </a:xfrm>
          <a:prstGeom prst="straightConnector1">
            <a:avLst/>
          </a:prstGeom>
          <a:noFill/>
          <a:ln w="6350" cap="flat" cmpd="sng" algn="ctr">
            <a:solidFill>
              <a:srgbClr val="4472C4"/>
            </a:solidFill>
            <a:prstDash val="solid"/>
            <a:miter lim="800000"/>
            <a:tailEnd type="triangle"/>
          </a:ln>
          <a:effectLst/>
        </p:spPr>
      </p:cxnSp>
      <p:cxnSp>
        <p:nvCxnSpPr>
          <p:cNvPr id="57" name="Straight Arrow Connector 56">
            <a:extLst>
              <a:ext uri="{FF2B5EF4-FFF2-40B4-BE49-F238E27FC236}">
                <a16:creationId xmlns:a16="http://schemas.microsoft.com/office/drawing/2014/main" id="{6FDE00F8-D3AE-0BF4-47A0-DAA501250CB7}"/>
              </a:ext>
            </a:extLst>
          </p:cNvPr>
          <p:cNvCxnSpPr>
            <a:cxnSpLocks/>
          </p:cNvCxnSpPr>
          <p:nvPr/>
        </p:nvCxnSpPr>
        <p:spPr>
          <a:xfrm flipV="1">
            <a:off x="5506536" y="2132053"/>
            <a:ext cx="470510" cy="1990"/>
          </a:xfrm>
          <a:prstGeom prst="straightConnector1">
            <a:avLst/>
          </a:prstGeom>
          <a:noFill/>
          <a:ln w="6350" cap="flat" cmpd="sng" algn="ctr">
            <a:solidFill>
              <a:srgbClr val="4472C4"/>
            </a:solidFill>
            <a:prstDash val="solid"/>
            <a:miter lim="800000"/>
            <a:tailEnd type="triangle"/>
          </a:ln>
          <a:effectLst/>
        </p:spPr>
      </p:cxnSp>
      <p:cxnSp>
        <p:nvCxnSpPr>
          <p:cNvPr id="61" name="Straight Arrow Connector 60">
            <a:extLst>
              <a:ext uri="{FF2B5EF4-FFF2-40B4-BE49-F238E27FC236}">
                <a16:creationId xmlns:a16="http://schemas.microsoft.com/office/drawing/2014/main" id="{D46045C7-E0F5-8086-2D7A-773AC02939AD}"/>
              </a:ext>
            </a:extLst>
          </p:cNvPr>
          <p:cNvCxnSpPr>
            <a:cxnSpLocks/>
            <a:stCxn id="11" idx="3"/>
            <a:endCxn id="32" idx="1"/>
          </p:cNvCxnSpPr>
          <p:nvPr/>
        </p:nvCxnSpPr>
        <p:spPr>
          <a:xfrm>
            <a:off x="7993375" y="2156292"/>
            <a:ext cx="284719" cy="0"/>
          </a:xfrm>
          <a:prstGeom prst="straightConnector1">
            <a:avLst/>
          </a:prstGeom>
          <a:noFill/>
          <a:ln w="6350" cap="flat" cmpd="sng" algn="ctr">
            <a:solidFill>
              <a:srgbClr val="4472C4"/>
            </a:solidFill>
            <a:prstDash val="solid"/>
            <a:miter lim="800000"/>
            <a:tailEnd type="triangle"/>
          </a:ln>
          <a:effectLst/>
        </p:spPr>
      </p:cxnSp>
      <p:graphicFrame>
        <p:nvGraphicFramePr>
          <p:cNvPr id="6" name="Table 5">
            <a:extLst>
              <a:ext uri="{FF2B5EF4-FFF2-40B4-BE49-F238E27FC236}">
                <a16:creationId xmlns:a16="http://schemas.microsoft.com/office/drawing/2014/main" id="{9700FB56-C281-D1EE-ECF5-7FFD28C36CD9}"/>
              </a:ext>
            </a:extLst>
          </p:cNvPr>
          <p:cNvGraphicFramePr>
            <a:graphicFrameLocks noGrp="1"/>
          </p:cNvGraphicFramePr>
          <p:nvPr>
            <p:extLst>
              <p:ext uri="{D42A27DB-BD31-4B8C-83A1-F6EECF244321}">
                <p14:modId xmlns:p14="http://schemas.microsoft.com/office/powerpoint/2010/main" val="2960895784"/>
              </p:ext>
            </p:extLst>
          </p:nvPr>
        </p:nvGraphicFramePr>
        <p:xfrm>
          <a:off x="260494" y="3216164"/>
          <a:ext cx="11672830" cy="2782233"/>
        </p:xfrm>
        <a:graphic>
          <a:graphicData uri="http://schemas.openxmlformats.org/drawingml/2006/table">
            <a:tbl>
              <a:tblPr firstRow="1" bandRow="1">
                <a:tableStyleId>{073A0DAA-6AF3-43AB-8588-CEC1D06C72B9}</a:tableStyleId>
              </a:tblPr>
              <a:tblGrid>
                <a:gridCol w="988084">
                  <a:extLst>
                    <a:ext uri="{9D8B030D-6E8A-4147-A177-3AD203B41FA5}">
                      <a16:colId xmlns:a16="http://schemas.microsoft.com/office/drawing/2014/main" val="2359585109"/>
                    </a:ext>
                  </a:extLst>
                </a:gridCol>
                <a:gridCol w="2419659">
                  <a:extLst>
                    <a:ext uri="{9D8B030D-6E8A-4147-A177-3AD203B41FA5}">
                      <a16:colId xmlns:a16="http://schemas.microsoft.com/office/drawing/2014/main" val="2289610239"/>
                    </a:ext>
                  </a:extLst>
                </a:gridCol>
                <a:gridCol w="6316452">
                  <a:extLst>
                    <a:ext uri="{9D8B030D-6E8A-4147-A177-3AD203B41FA5}">
                      <a16:colId xmlns:a16="http://schemas.microsoft.com/office/drawing/2014/main" val="3956091238"/>
                    </a:ext>
                  </a:extLst>
                </a:gridCol>
                <a:gridCol w="1948635">
                  <a:extLst>
                    <a:ext uri="{9D8B030D-6E8A-4147-A177-3AD203B41FA5}">
                      <a16:colId xmlns:a16="http://schemas.microsoft.com/office/drawing/2014/main" val="2039117369"/>
                    </a:ext>
                  </a:extLst>
                </a:gridCol>
              </a:tblGrid>
              <a:tr h="178993">
                <a:tc>
                  <a:txBody>
                    <a:bodyPr/>
                    <a:lstStyle/>
                    <a:p>
                      <a:pPr marL="0" algn="l" defTabSz="914400" rtl="0" eaLnBrk="1" latinLnBrk="0" hangingPunct="1"/>
                      <a:r>
                        <a:rPr lang="en-GB" sz="900" b="1" kern="1200" dirty="0">
                          <a:solidFill>
                            <a:schemeClr val="lt1"/>
                          </a:solidFill>
                          <a:latin typeface="+mn-lt"/>
                          <a:ea typeface="+mn-ea"/>
                          <a:cs typeface="+mn-cs"/>
                        </a:rPr>
                        <a:t>#</a:t>
                      </a:r>
                    </a:p>
                  </a:txBody>
                  <a:tcPr marL="45720" marR="45720"/>
                </a:tc>
                <a:tc>
                  <a:txBody>
                    <a:bodyPr/>
                    <a:lstStyle/>
                    <a:p>
                      <a:pPr marL="0" algn="l" defTabSz="914400" rtl="0" eaLnBrk="1" latinLnBrk="0" hangingPunct="1"/>
                      <a:r>
                        <a:rPr lang="en-GB" sz="900" b="1" kern="1200" dirty="0">
                          <a:solidFill>
                            <a:schemeClr val="lt1"/>
                          </a:solidFill>
                          <a:latin typeface="+mn-lt"/>
                          <a:ea typeface="+mn-ea"/>
                          <a:cs typeface="+mn-cs"/>
                        </a:rPr>
                        <a:t>Description</a:t>
                      </a:r>
                    </a:p>
                  </a:txBody>
                  <a:tcPr marL="45720" marR="45720"/>
                </a:tc>
                <a:tc>
                  <a:txBody>
                    <a:bodyPr/>
                    <a:lstStyle/>
                    <a:p>
                      <a:pPr marL="0" algn="l" defTabSz="914400" rtl="0" eaLnBrk="1" latinLnBrk="0" hangingPunct="1"/>
                      <a:r>
                        <a:rPr lang="en-GB" sz="900" b="1" kern="1200" dirty="0">
                          <a:solidFill>
                            <a:schemeClr val="lt1"/>
                          </a:solidFill>
                          <a:latin typeface="+mn-lt"/>
                          <a:ea typeface="+mn-ea"/>
                          <a:cs typeface="+mn-cs"/>
                        </a:rPr>
                        <a:t>Systems and process impacts</a:t>
                      </a:r>
                    </a:p>
                  </a:txBody>
                  <a:tcPr marL="45720" marR="45720"/>
                </a:tc>
                <a:tc>
                  <a:txBody>
                    <a:bodyPr/>
                    <a:lstStyle/>
                    <a:p>
                      <a:pPr marL="0" algn="l" defTabSz="914400" rtl="0" eaLnBrk="1" latinLnBrk="0" hangingPunct="1"/>
                      <a:r>
                        <a:rPr lang="en-GB" sz="900" b="1" kern="1200" dirty="0">
                          <a:solidFill>
                            <a:schemeClr val="lt1"/>
                          </a:solidFill>
                          <a:latin typeface="+mn-lt"/>
                          <a:ea typeface="+mn-ea"/>
                          <a:cs typeface="+mn-cs"/>
                        </a:rPr>
                        <a:t>Cost Estimate Range</a:t>
                      </a:r>
                    </a:p>
                  </a:txBody>
                  <a:tcPr marL="45720" marR="45720"/>
                </a:tc>
                <a:extLst>
                  <a:ext uri="{0D108BD9-81ED-4DB2-BD59-A6C34878D82A}">
                    <a16:rowId xmlns:a16="http://schemas.microsoft.com/office/drawing/2014/main" val="424716213"/>
                  </a:ext>
                </a:extLst>
              </a:tr>
              <a:tr h="2553633">
                <a:tc>
                  <a:txBody>
                    <a:bodyPr/>
                    <a:lstStyle/>
                    <a:p>
                      <a:r>
                        <a:rPr lang="en-GB" sz="1000" dirty="0"/>
                        <a:t>2</a:t>
                      </a:r>
                    </a:p>
                  </a:txBody>
                  <a:tcPr anchor="ctr">
                    <a:noFill/>
                  </a:tcPr>
                </a:tc>
                <a:tc>
                  <a:txBody>
                    <a:bodyPr/>
                    <a:lstStyle/>
                    <a:p>
                      <a:pPr marL="0" indent="0" algn="l" defTabSz="914400" rtl="0" eaLnBrk="1" latinLnBrk="0" hangingPunct="1">
                        <a:buFontTx/>
                        <a:buNone/>
                      </a:pPr>
                      <a:r>
                        <a:rPr lang="en-GB" sz="1000" b="1" kern="1200" dirty="0">
                          <a:solidFill>
                            <a:srgbClr val="212232"/>
                          </a:solidFill>
                          <a:latin typeface="+mn-lt"/>
                          <a:ea typeface="+mn-ea"/>
                          <a:cs typeface="+mn-cs"/>
                        </a:rPr>
                        <a:t>Standalone comparison service hosted on Azure with Power BI visualisations layered for customer consumption</a:t>
                      </a:r>
                      <a:endParaRPr lang="en-GB" sz="1000" kern="1200" dirty="0">
                        <a:solidFill>
                          <a:srgbClr val="212232"/>
                        </a:solidFill>
                        <a:highlight>
                          <a:srgbClr val="FF0000"/>
                        </a:highlight>
                        <a:latin typeface="+mn-lt"/>
                        <a:ea typeface="+mn-ea"/>
                        <a:cs typeface="+mn-cs"/>
                      </a:endParaRPr>
                    </a:p>
                  </a:txBody>
                  <a:tcPr marL="45720" marR="45720"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u="sng" kern="1200" dirty="0">
                          <a:solidFill>
                            <a:srgbClr val="212232"/>
                          </a:solidFill>
                          <a:latin typeface="+mn-lt"/>
                          <a:ea typeface="+mn-ea"/>
                          <a:cs typeface="+mn-cs"/>
                        </a:rPr>
                        <a:t>Azure hosted data lake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rgbClr val="212232"/>
                          </a:solidFill>
                          <a:latin typeface="+mn-lt"/>
                          <a:ea typeface="+mn-ea"/>
                          <a:cs typeface="+mn-cs"/>
                        </a:rPr>
                        <a:t>Replication of UK Link data loaded at defined frequency required to enable comparison (suggest daily)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rgbClr val="212232"/>
                          </a:solidFill>
                          <a:latin typeface="+mn-lt"/>
                          <a:ea typeface="+mn-ea"/>
                          <a:cs typeface="+mn-cs"/>
                        </a:rPr>
                        <a:t>ELT of asset data from Supply Point Register (6 tables) and MAM Store to enable comparisons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rgbClr val="212232"/>
                          </a:solidFill>
                          <a:latin typeface="+mn-lt"/>
                          <a:ea typeface="+mn-ea"/>
                          <a:cs typeface="+mn-cs"/>
                        </a:rPr>
                        <a:t>Scripts to run comparisons of MVP data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rgbClr val="212232"/>
                        </a:solidFill>
                        <a:highlight>
                          <a:srgbClr val="FF0000"/>
                        </a:highligh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1" u="sng" kern="1200" dirty="0">
                          <a:solidFill>
                            <a:srgbClr val="212232"/>
                          </a:solidFill>
                          <a:latin typeface="+mn-lt"/>
                          <a:ea typeface="+mn-ea"/>
                          <a:cs typeface="+mn-cs"/>
                        </a:rPr>
                        <a:t>Power BI visualisation:</a:t>
                      </a:r>
                      <a:br>
                        <a:rPr lang="en-GB" sz="1000" b="1" u="sng" kern="1200" dirty="0">
                          <a:solidFill>
                            <a:srgbClr val="212232"/>
                          </a:solidFill>
                          <a:latin typeface="+mn-lt"/>
                          <a:ea typeface="+mn-ea"/>
                          <a:cs typeface="+mn-cs"/>
                        </a:rPr>
                      </a:br>
                      <a:r>
                        <a:rPr lang="en-GB" sz="1000" b="0" i="0" u="none" kern="1200" dirty="0">
                          <a:solidFill>
                            <a:srgbClr val="212232"/>
                          </a:solidFill>
                          <a:latin typeface="+mn-lt"/>
                          <a:ea typeface="+mn-ea"/>
                          <a:cs typeface="+mn-cs"/>
                        </a:rPr>
                        <a:t>Dashboards hosted on Microsoft Fabric workspace to enable external consumption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kern="1200" dirty="0">
                          <a:solidFill>
                            <a:srgbClr val="212232"/>
                          </a:solidFill>
                          <a:latin typeface="+mn-lt"/>
                          <a:ea typeface="+mn-ea"/>
                          <a:cs typeface="+mn-cs"/>
                        </a:rPr>
                        <a:t>Role based access allows consumers to see only what they are allowed to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kern="1200" dirty="0">
                          <a:solidFill>
                            <a:srgbClr val="212232"/>
                          </a:solidFill>
                          <a:latin typeface="+mn-lt"/>
                          <a:ea typeface="+mn-ea"/>
                          <a:cs typeface="+mn-cs"/>
                        </a:rPr>
                        <a:t>Visualisations of comparison and drill down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b="0" i="0" u="none" kern="1200" dirty="0">
                          <a:solidFill>
                            <a:srgbClr val="212232"/>
                          </a:solidFill>
                          <a:latin typeface="+mn-lt"/>
                          <a:ea typeface="+mn-ea"/>
                          <a:cs typeface="+mn-cs"/>
                        </a:rPr>
                        <a:t>Paginated reporting optional to allow download of data from dashboards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u="none" kern="1200" dirty="0">
                        <a:solidFill>
                          <a:srgbClr val="21223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b="0" i="0" u="none" kern="1200" dirty="0">
                        <a:solidFill>
                          <a:srgbClr val="212232"/>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rgbClr val="212232"/>
                        </a:solidFill>
                        <a:highlight>
                          <a:srgbClr val="FF0000"/>
                        </a:highlight>
                        <a:latin typeface="+mn-lt"/>
                        <a:ea typeface="+mn-ea"/>
                        <a:cs typeface="+mn-cs"/>
                      </a:endParaRPr>
                    </a:p>
                  </a:txBody>
                  <a:tcPr marL="45720" marR="45720" anchor="ctr">
                    <a:noFill/>
                  </a:tcPr>
                </a:tc>
                <a:tc>
                  <a:txBody>
                    <a:bodyPr/>
                    <a:lstStyle/>
                    <a:p>
                      <a:pPr marL="0" algn="l" defTabSz="914400" rtl="0" eaLnBrk="1" latinLnBrk="0" hangingPunct="1"/>
                      <a:r>
                        <a:rPr lang="en-GB" sz="1000" kern="1200" dirty="0">
                          <a:solidFill>
                            <a:schemeClr val="tx1"/>
                          </a:solidFill>
                          <a:latin typeface="+mn-lt"/>
                          <a:ea typeface="+mn-ea"/>
                          <a:cs typeface="+mn-cs"/>
                        </a:rPr>
                        <a:t>Delivery:</a:t>
                      </a:r>
                    </a:p>
                    <a:p>
                      <a:pPr marL="0" algn="l" defTabSz="914400" rtl="0" eaLnBrk="1" latinLnBrk="0" hangingPunct="1"/>
                      <a:endParaRPr lang="en-GB" sz="1000" kern="1200" dirty="0">
                        <a:solidFill>
                          <a:schemeClr val="tx1"/>
                        </a:solidFill>
                        <a:latin typeface="+mn-lt"/>
                        <a:ea typeface="+mn-ea"/>
                        <a:cs typeface="+mn-cs"/>
                      </a:endParaRPr>
                    </a:p>
                    <a:p>
                      <a:pPr marL="0" algn="l" defTabSz="914400" rtl="0" eaLnBrk="1" latinLnBrk="0" hangingPunct="1"/>
                      <a:r>
                        <a:rPr lang="en-GB" sz="1000" i="1" kern="1200" dirty="0">
                          <a:solidFill>
                            <a:schemeClr val="tx1"/>
                          </a:solidFill>
                          <a:latin typeface="+mn-lt"/>
                          <a:ea typeface="+mn-ea"/>
                          <a:cs typeface="+mn-cs"/>
                        </a:rPr>
                        <a:t>£270,000 - £570,000</a:t>
                      </a:r>
                    </a:p>
                    <a:p>
                      <a:pPr marL="0" algn="l" defTabSz="914400" rtl="0" eaLnBrk="1" latinLnBrk="0" hangingPunct="1"/>
                      <a:endParaRPr lang="en-GB" sz="1000" kern="1200" dirty="0">
                        <a:solidFill>
                          <a:schemeClr val="tx1"/>
                        </a:solidFill>
                        <a:latin typeface="+mn-lt"/>
                        <a:ea typeface="+mn-ea"/>
                        <a:cs typeface="+mn-cs"/>
                      </a:endParaRPr>
                    </a:p>
                    <a:p>
                      <a:pPr marL="0" algn="l" defTabSz="914400" rtl="0" eaLnBrk="1" latinLnBrk="0" hangingPunct="1"/>
                      <a:r>
                        <a:rPr lang="en-GB" sz="1000" kern="1200" dirty="0">
                          <a:solidFill>
                            <a:schemeClr val="tx1"/>
                          </a:solidFill>
                          <a:latin typeface="+mn-lt"/>
                          <a:ea typeface="+mn-ea"/>
                          <a:cs typeface="+mn-cs"/>
                        </a:rPr>
                        <a:t>Ongoing:</a:t>
                      </a:r>
                    </a:p>
                    <a:p>
                      <a:pPr marL="0" algn="l" defTabSz="914400" rtl="0" eaLnBrk="1" latinLnBrk="0" hangingPunct="1"/>
                      <a:endParaRPr lang="en-GB" sz="1000" kern="1200" dirty="0">
                        <a:solidFill>
                          <a:schemeClr val="tx1"/>
                        </a:solidFill>
                        <a:latin typeface="+mn-lt"/>
                        <a:ea typeface="+mn-ea"/>
                        <a:cs typeface="+mn-cs"/>
                      </a:endParaRPr>
                    </a:p>
                    <a:p>
                      <a:pPr marL="0" algn="l" defTabSz="914400" rtl="0" eaLnBrk="1" latinLnBrk="0" hangingPunct="1"/>
                      <a:r>
                        <a:rPr lang="en-GB" sz="1000" i="0" kern="1200" dirty="0">
                          <a:solidFill>
                            <a:schemeClr val="tx1"/>
                          </a:solidFill>
                          <a:latin typeface="+mn-lt"/>
                          <a:ea typeface="+mn-ea"/>
                          <a:cs typeface="+mn-cs"/>
                        </a:rPr>
                        <a:t>c£5,000 - £10,000</a:t>
                      </a:r>
                      <a:r>
                        <a:rPr lang="en-GB" sz="1000" i="1" kern="1200" dirty="0">
                          <a:solidFill>
                            <a:schemeClr val="tx1"/>
                          </a:solidFill>
                          <a:latin typeface="+mn-lt"/>
                          <a:ea typeface="+mn-ea"/>
                          <a:cs typeface="+mn-cs"/>
                        </a:rPr>
                        <a:t> for Fabric capacity licences (Prod and Pre-Prod) per month</a:t>
                      </a:r>
                    </a:p>
                  </a:txBody>
                  <a:tcPr marL="45720" marR="45720" anchor="ctr">
                    <a:noFill/>
                  </a:tcPr>
                </a:tc>
                <a:extLst>
                  <a:ext uri="{0D108BD9-81ED-4DB2-BD59-A6C34878D82A}">
                    <a16:rowId xmlns:a16="http://schemas.microsoft.com/office/drawing/2014/main" val="1441444059"/>
                  </a:ext>
                </a:extLst>
              </a:tr>
            </a:tbl>
          </a:graphicData>
        </a:graphic>
      </p:graphicFrame>
      <p:sp>
        <p:nvSpPr>
          <p:cNvPr id="10" name="Rectangle: Rounded Corners 9">
            <a:extLst>
              <a:ext uri="{FF2B5EF4-FFF2-40B4-BE49-F238E27FC236}">
                <a16:creationId xmlns:a16="http://schemas.microsoft.com/office/drawing/2014/main" id="{1875A77C-6A2C-7280-C387-CD90EF34B98F}"/>
              </a:ext>
            </a:extLst>
          </p:cNvPr>
          <p:cNvSpPr/>
          <p:nvPr/>
        </p:nvSpPr>
        <p:spPr>
          <a:xfrm>
            <a:off x="3760996" y="1479623"/>
            <a:ext cx="1777053" cy="1349358"/>
          </a:xfrm>
          <a:prstGeom prst="roundRect">
            <a:avLst/>
          </a:prstGeom>
          <a:solidFill>
            <a:srgbClr val="21223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t>Data Lake</a:t>
            </a:r>
          </a:p>
          <a:p>
            <a:pPr algn="ctr"/>
            <a:r>
              <a:rPr lang="en-GB" sz="1050" dirty="0"/>
              <a:t>Azure hosted </a:t>
            </a:r>
            <a:endParaRPr lang="en-GB" sz="500" dirty="0"/>
          </a:p>
        </p:txBody>
      </p:sp>
      <p:sp>
        <p:nvSpPr>
          <p:cNvPr id="11" name="Rectangle: Rounded Corners 10">
            <a:extLst>
              <a:ext uri="{FF2B5EF4-FFF2-40B4-BE49-F238E27FC236}">
                <a16:creationId xmlns:a16="http://schemas.microsoft.com/office/drawing/2014/main" id="{5DAC61BB-EFEF-83A4-43E4-A6E0E9E14F2B}"/>
              </a:ext>
            </a:extLst>
          </p:cNvPr>
          <p:cNvSpPr/>
          <p:nvPr/>
        </p:nvSpPr>
        <p:spPr>
          <a:xfrm>
            <a:off x="5989334" y="1479623"/>
            <a:ext cx="2004041" cy="1353338"/>
          </a:xfrm>
          <a:prstGeom prst="roundRect">
            <a:avLst/>
          </a:prstGeom>
          <a:solidFill>
            <a:srgbClr val="21223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t>Transformation layer</a:t>
            </a:r>
          </a:p>
          <a:p>
            <a:pPr algn="ctr"/>
            <a:r>
              <a:rPr lang="en-GB" sz="1050" dirty="0"/>
              <a:t>Azure database processing</a:t>
            </a:r>
          </a:p>
        </p:txBody>
      </p:sp>
      <p:sp>
        <p:nvSpPr>
          <p:cNvPr id="12" name="TextBox 11">
            <a:extLst>
              <a:ext uri="{FF2B5EF4-FFF2-40B4-BE49-F238E27FC236}">
                <a16:creationId xmlns:a16="http://schemas.microsoft.com/office/drawing/2014/main" id="{D89E40C5-63AF-A07A-87C2-CB057E25DFDF}"/>
              </a:ext>
            </a:extLst>
          </p:cNvPr>
          <p:cNvSpPr txBox="1"/>
          <p:nvPr/>
        </p:nvSpPr>
        <p:spPr>
          <a:xfrm>
            <a:off x="10737982" y="2524107"/>
            <a:ext cx="1288395" cy="276999"/>
          </a:xfrm>
          <a:prstGeom prst="rect">
            <a:avLst/>
          </a:prstGeom>
          <a:noFill/>
        </p:spPr>
        <p:txBody>
          <a:bodyPr wrap="square" rtlCol="0">
            <a:spAutoFit/>
          </a:bodyPr>
          <a:lstStyle/>
          <a:p>
            <a:pPr algn="ctr"/>
            <a:r>
              <a:rPr lang="en-GB" sz="1200" dirty="0"/>
              <a:t>Consumer</a:t>
            </a:r>
          </a:p>
        </p:txBody>
      </p:sp>
      <p:sp>
        <p:nvSpPr>
          <p:cNvPr id="13" name="TextBox 12">
            <a:extLst>
              <a:ext uri="{FF2B5EF4-FFF2-40B4-BE49-F238E27FC236}">
                <a16:creationId xmlns:a16="http://schemas.microsoft.com/office/drawing/2014/main" id="{92E9A0A0-A823-9F6A-8A6C-7713E170CFE4}"/>
              </a:ext>
            </a:extLst>
          </p:cNvPr>
          <p:cNvSpPr txBox="1"/>
          <p:nvPr/>
        </p:nvSpPr>
        <p:spPr>
          <a:xfrm>
            <a:off x="10775089" y="1117167"/>
            <a:ext cx="1462064" cy="646331"/>
          </a:xfrm>
          <a:prstGeom prst="rect">
            <a:avLst/>
          </a:prstGeom>
          <a:noFill/>
          <a:ln>
            <a:noFill/>
          </a:ln>
        </p:spPr>
        <p:txBody>
          <a:bodyPr wrap="square" rtlCol="0">
            <a:spAutoFit/>
          </a:bodyPr>
          <a:lstStyle/>
          <a:p>
            <a:pPr defTabSz="685800">
              <a:defRPr/>
            </a:pPr>
            <a:r>
              <a:rPr lang="en-GB" sz="1200" i="1" kern="0" dirty="0">
                <a:solidFill>
                  <a:srgbClr val="4472C4"/>
                </a:solidFill>
              </a:rPr>
              <a:t>Access to dashboards and reporting</a:t>
            </a:r>
          </a:p>
        </p:txBody>
      </p:sp>
      <p:pic>
        <p:nvPicPr>
          <p:cNvPr id="14" name="Graphic 13" descr="Customer review outline">
            <a:extLst>
              <a:ext uri="{FF2B5EF4-FFF2-40B4-BE49-F238E27FC236}">
                <a16:creationId xmlns:a16="http://schemas.microsoft.com/office/drawing/2014/main" id="{86A9EA7B-F70E-CAF7-C53C-8381FE45AC3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986472" y="1713981"/>
            <a:ext cx="791416" cy="840408"/>
          </a:xfrm>
          <a:prstGeom prst="rect">
            <a:avLst/>
          </a:prstGeom>
        </p:spPr>
      </p:pic>
      <p:sp>
        <p:nvSpPr>
          <p:cNvPr id="32" name="Rectangle: Rounded Corners 31">
            <a:extLst>
              <a:ext uri="{FF2B5EF4-FFF2-40B4-BE49-F238E27FC236}">
                <a16:creationId xmlns:a16="http://schemas.microsoft.com/office/drawing/2014/main" id="{79BE4DCA-F556-37A7-AD36-20EFBFA758B2}"/>
              </a:ext>
            </a:extLst>
          </p:cNvPr>
          <p:cNvSpPr/>
          <p:nvPr/>
        </p:nvSpPr>
        <p:spPr>
          <a:xfrm>
            <a:off x="8278094" y="1479622"/>
            <a:ext cx="2004042" cy="1353339"/>
          </a:xfrm>
          <a:prstGeom prst="roundRect">
            <a:avLst/>
          </a:prstGeom>
          <a:solidFill>
            <a:srgbClr val="21223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b="1" dirty="0"/>
              <a:t>Power BI Visualisations</a:t>
            </a:r>
            <a:endParaRPr lang="en-GB" sz="1000" dirty="0"/>
          </a:p>
        </p:txBody>
      </p:sp>
      <p:cxnSp>
        <p:nvCxnSpPr>
          <p:cNvPr id="74" name="Straight Arrow Connector 73">
            <a:extLst>
              <a:ext uri="{FF2B5EF4-FFF2-40B4-BE49-F238E27FC236}">
                <a16:creationId xmlns:a16="http://schemas.microsoft.com/office/drawing/2014/main" id="{CF50BE1D-542E-787E-0F01-03695877DF41}"/>
              </a:ext>
            </a:extLst>
          </p:cNvPr>
          <p:cNvCxnSpPr>
            <a:cxnSpLocks/>
          </p:cNvCxnSpPr>
          <p:nvPr/>
        </p:nvCxnSpPr>
        <p:spPr>
          <a:xfrm>
            <a:off x="10282136" y="2154298"/>
            <a:ext cx="540826" cy="0"/>
          </a:xfrm>
          <a:prstGeom prst="straightConnector1">
            <a:avLst/>
          </a:prstGeom>
          <a:noFill/>
          <a:ln w="6350" cap="flat" cmpd="sng" algn="ctr">
            <a:solidFill>
              <a:srgbClr val="4472C4"/>
            </a:solidFill>
            <a:prstDash val="solid"/>
            <a:miter lim="800000"/>
            <a:tailEnd type="triangle"/>
          </a:ln>
          <a:effectLst/>
        </p:spPr>
      </p:cxnSp>
      <p:sp>
        <p:nvSpPr>
          <p:cNvPr id="9" name="Rectangle 8">
            <a:extLst>
              <a:ext uri="{FF2B5EF4-FFF2-40B4-BE49-F238E27FC236}">
                <a16:creationId xmlns:a16="http://schemas.microsoft.com/office/drawing/2014/main" id="{A0EA766A-C52C-F01C-621D-66F061B52648}"/>
              </a:ext>
            </a:extLst>
          </p:cNvPr>
          <p:cNvSpPr/>
          <p:nvPr/>
        </p:nvSpPr>
        <p:spPr>
          <a:xfrm>
            <a:off x="3620656" y="1386093"/>
            <a:ext cx="6779490" cy="156030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CF4614F4-BA9A-4F01-63BE-DC0FDE1B3D3F}"/>
              </a:ext>
            </a:extLst>
          </p:cNvPr>
          <p:cNvSpPr txBox="1"/>
          <p:nvPr/>
        </p:nvSpPr>
        <p:spPr>
          <a:xfrm>
            <a:off x="3557745" y="1076989"/>
            <a:ext cx="2854832" cy="276999"/>
          </a:xfrm>
          <a:prstGeom prst="rect">
            <a:avLst/>
          </a:prstGeom>
          <a:noFill/>
          <a:ln>
            <a:noFill/>
          </a:ln>
        </p:spPr>
        <p:txBody>
          <a:bodyPr wrap="square" rtlCol="0">
            <a:spAutoFit/>
          </a:bodyPr>
          <a:lstStyle/>
          <a:p>
            <a:pPr defTabSz="685800">
              <a:defRPr/>
            </a:pPr>
            <a:r>
              <a:rPr lang="en-GB" sz="1200" b="1" i="1" kern="0" dirty="0">
                <a:solidFill>
                  <a:srgbClr val="FF0000"/>
                </a:solidFill>
              </a:rPr>
              <a:t>Standalone service</a:t>
            </a:r>
          </a:p>
        </p:txBody>
      </p:sp>
    </p:spTree>
    <p:extLst>
      <p:ext uri="{BB962C8B-B14F-4D97-AF65-F5344CB8AC3E}">
        <p14:creationId xmlns:p14="http://schemas.microsoft.com/office/powerpoint/2010/main" val="951302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0B943A-9B19-3D27-F0A9-D2F9DACA7049}"/>
              </a:ext>
            </a:extLst>
          </p:cNvPr>
          <p:cNvSpPr>
            <a:spLocks noGrp="1"/>
          </p:cNvSpPr>
          <p:nvPr>
            <p:ph type="title"/>
          </p:nvPr>
        </p:nvSpPr>
        <p:spPr>
          <a:xfrm>
            <a:off x="1095270" y="365125"/>
            <a:ext cx="10634614" cy="637765"/>
          </a:xfrm>
        </p:spPr>
        <p:txBody>
          <a:bodyPr>
            <a:noAutofit/>
          </a:bodyPr>
          <a:lstStyle/>
          <a:p>
            <a:r>
              <a:rPr lang="en-US" dirty="0"/>
              <a:t>XRN5473 – Option comparison</a:t>
            </a:r>
            <a:endParaRPr lang="en-IN" sz="4000" dirty="0"/>
          </a:p>
        </p:txBody>
      </p:sp>
      <p:sp>
        <p:nvSpPr>
          <p:cNvPr id="2" name="Date Placeholder 1">
            <a:extLst>
              <a:ext uri="{FF2B5EF4-FFF2-40B4-BE49-F238E27FC236}">
                <a16:creationId xmlns:a16="http://schemas.microsoft.com/office/drawing/2014/main" id="{B1304B6A-5A53-F8E7-3013-D1547185CF45}"/>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a:solidFill>
                  <a:srgbClr val="FDFAFF"/>
                </a:solidFill>
              </a:rPr>
              <a:t>July 2025</a:t>
            </a:r>
          </a:p>
        </p:txBody>
      </p:sp>
      <p:sp>
        <p:nvSpPr>
          <p:cNvPr id="7" name="Date Placeholder 1">
            <a:extLst>
              <a:ext uri="{FF2B5EF4-FFF2-40B4-BE49-F238E27FC236}">
                <a16:creationId xmlns:a16="http://schemas.microsoft.com/office/drawing/2014/main" id="{8C11A702-29A7-630C-3903-347489B2A2D7}"/>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solidFill>
                  <a:srgbClr val="FDFAFF"/>
                </a:solidFill>
              </a:rPr>
              <a:t>© Xoserve</a:t>
            </a:r>
            <a:endParaRPr lang="en-US">
              <a:solidFill>
                <a:srgbClr val="FDFAFF"/>
              </a:solidFill>
            </a:endParaRPr>
          </a:p>
        </p:txBody>
      </p:sp>
      <p:graphicFrame>
        <p:nvGraphicFramePr>
          <p:cNvPr id="4" name="Table 3">
            <a:extLst>
              <a:ext uri="{FF2B5EF4-FFF2-40B4-BE49-F238E27FC236}">
                <a16:creationId xmlns:a16="http://schemas.microsoft.com/office/drawing/2014/main" id="{5C7750C1-ED8F-6C19-FAB2-406B51822BF9}"/>
              </a:ext>
            </a:extLst>
          </p:cNvPr>
          <p:cNvGraphicFramePr>
            <a:graphicFrameLocks noGrp="1"/>
          </p:cNvGraphicFramePr>
          <p:nvPr>
            <p:extLst>
              <p:ext uri="{D42A27DB-BD31-4B8C-83A1-F6EECF244321}">
                <p14:modId xmlns:p14="http://schemas.microsoft.com/office/powerpoint/2010/main" val="1993386630"/>
              </p:ext>
            </p:extLst>
          </p:nvPr>
        </p:nvGraphicFramePr>
        <p:xfrm>
          <a:off x="84666" y="1530416"/>
          <a:ext cx="12022668" cy="2786857"/>
        </p:xfrm>
        <a:graphic>
          <a:graphicData uri="http://schemas.openxmlformats.org/drawingml/2006/table">
            <a:tbl>
              <a:tblPr firstRow="1" bandRow="1">
                <a:tableStyleId>{073A0DAA-6AF3-43AB-8588-CEC1D06C72B9}</a:tableStyleId>
              </a:tblPr>
              <a:tblGrid>
                <a:gridCol w="482189">
                  <a:extLst>
                    <a:ext uri="{9D8B030D-6E8A-4147-A177-3AD203B41FA5}">
                      <a16:colId xmlns:a16="http://schemas.microsoft.com/office/drawing/2014/main" val="3857738812"/>
                    </a:ext>
                  </a:extLst>
                </a:gridCol>
                <a:gridCol w="1705985">
                  <a:extLst>
                    <a:ext uri="{9D8B030D-6E8A-4147-A177-3AD203B41FA5}">
                      <a16:colId xmlns:a16="http://schemas.microsoft.com/office/drawing/2014/main" val="2372414118"/>
                    </a:ext>
                  </a:extLst>
                </a:gridCol>
                <a:gridCol w="2590341">
                  <a:extLst>
                    <a:ext uri="{9D8B030D-6E8A-4147-A177-3AD203B41FA5}">
                      <a16:colId xmlns:a16="http://schemas.microsoft.com/office/drawing/2014/main" val="2742395635"/>
                    </a:ext>
                  </a:extLst>
                </a:gridCol>
                <a:gridCol w="1918617">
                  <a:extLst>
                    <a:ext uri="{9D8B030D-6E8A-4147-A177-3AD203B41FA5}">
                      <a16:colId xmlns:a16="http://schemas.microsoft.com/office/drawing/2014/main" val="118232676"/>
                    </a:ext>
                  </a:extLst>
                </a:gridCol>
                <a:gridCol w="2763418">
                  <a:extLst>
                    <a:ext uri="{9D8B030D-6E8A-4147-A177-3AD203B41FA5}">
                      <a16:colId xmlns:a16="http://schemas.microsoft.com/office/drawing/2014/main" val="2027032820"/>
                    </a:ext>
                  </a:extLst>
                </a:gridCol>
                <a:gridCol w="2562118">
                  <a:extLst>
                    <a:ext uri="{9D8B030D-6E8A-4147-A177-3AD203B41FA5}">
                      <a16:colId xmlns:a16="http://schemas.microsoft.com/office/drawing/2014/main" val="2808445000"/>
                    </a:ext>
                  </a:extLst>
                </a:gridCol>
              </a:tblGrid>
              <a:tr h="578111">
                <a:tc>
                  <a:txBody>
                    <a:bodyPr/>
                    <a:lstStyle/>
                    <a:p>
                      <a:pPr marL="0" algn="l" defTabSz="914400" rtl="0" eaLnBrk="1" latinLnBrk="0" hangingPunct="1"/>
                      <a:r>
                        <a:rPr lang="en-GB" sz="1100" b="1" kern="1200">
                          <a:solidFill>
                            <a:schemeClr val="lt1"/>
                          </a:solidFill>
                          <a:latin typeface="+mn-lt"/>
                          <a:ea typeface="+mn-ea"/>
                          <a:cs typeface="+mn-cs"/>
                        </a:rPr>
                        <a:t>#</a:t>
                      </a:r>
                    </a:p>
                  </a:txBody>
                  <a:tcPr marL="45720" marR="45720" anchor="ctr"/>
                </a:tc>
                <a:tc>
                  <a:txBody>
                    <a:bodyPr/>
                    <a:lstStyle/>
                    <a:p>
                      <a:pPr marL="0" algn="l" defTabSz="914400" rtl="0" eaLnBrk="1" latinLnBrk="0" hangingPunct="1"/>
                      <a:r>
                        <a:rPr lang="en-GB" sz="1100" b="1" kern="1200">
                          <a:solidFill>
                            <a:schemeClr val="lt1"/>
                          </a:solidFill>
                          <a:latin typeface="+mn-lt"/>
                          <a:ea typeface="+mn-ea"/>
                          <a:cs typeface="+mn-cs"/>
                        </a:rPr>
                        <a:t>Description</a:t>
                      </a:r>
                    </a:p>
                  </a:txBody>
                  <a:tcPr marL="45720" marR="45720" anchor="ctr"/>
                </a:tc>
                <a:tc>
                  <a:txBody>
                    <a:bodyPr/>
                    <a:lstStyle/>
                    <a:p>
                      <a:pPr marL="0" algn="l" defTabSz="914400" rtl="0" eaLnBrk="1" latinLnBrk="0" hangingPunct="1"/>
                      <a:r>
                        <a:rPr lang="en-GB" sz="1100" b="1" kern="1200">
                          <a:solidFill>
                            <a:schemeClr val="lt1"/>
                          </a:solidFill>
                          <a:latin typeface="+mn-lt"/>
                          <a:ea typeface="+mn-ea"/>
                          <a:cs typeface="+mn-cs"/>
                        </a:rPr>
                        <a:t>Systems and process impacts</a:t>
                      </a:r>
                    </a:p>
                  </a:txBody>
                  <a:tcPr marL="45720" marR="45720" anchor="ctr"/>
                </a:tc>
                <a:tc>
                  <a:txBody>
                    <a:bodyPr/>
                    <a:lstStyle/>
                    <a:p>
                      <a:pPr marL="0" algn="l" defTabSz="914400" rtl="0" eaLnBrk="1" latinLnBrk="0" hangingPunct="1"/>
                      <a:r>
                        <a:rPr lang="en-GB" sz="1100" b="1" kern="1200">
                          <a:solidFill>
                            <a:schemeClr val="lt1"/>
                          </a:solidFill>
                          <a:latin typeface="+mn-lt"/>
                          <a:ea typeface="+mn-ea"/>
                          <a:cs typeface="+mn-cs"/>
                        </a:rPr>
                        <a:t>Cost Estimate Ranges</a:t>
                      </a:r>
                    </a:p>
                  </a:txBody>
                  <a:tcPr marL="45720" marR="45720" anchor="ctr"/>
                </a:tc>
                <a:tc>
                  <a:txBody>
                    <a:bodyPr/>
                    <a:lstStyle/>
                    <a:p>
                      <a:pPr marL="0" algn="l" defTabSz="914400" rtl="0" eaLnBrk="1" latinLnBrk="0" hangingPunct="1"/>
                      <a:r>
                        <a:rPr lang="en-GB" sz="1100" b="1" kern="1200">
                          <a:solidFill>
                            <a:schemeClr val="lt1"/>
                          </a:solidFill>
                          <a:latin typeface="+mn-lt"/>
                          <a:ea typeface="+mn-ea"/>
                          <a:cs typeface="+mn-cs"/>
                        </a:rPr>
                        <a:t>Option Pros</a:t>
                      </a:r>
                    </a:p>
                  </a:txBody>
                  <a:tcPr marL="45720" marR="45720" anchor="ctr"/>
                </a:tc>
                <a:tc>
                  <a:txBody>
                    <a:bodyPr/>
                    <a:lstStyle/>
                    <a:p>
                      <a:pPr marL="0" algn="l" defTabSz="914400" rtl="0" eaLnBrk="1" latinLnBrk="0" hangingPunct="1"/>
                      <a:r>
                        <a:rPr lang="en-GB" sz="1100" b="1" kern="1200" dirty="0">
                          <a:solidFill>
                            <a:schemeClr val="lt1"/>
                          </a:solidFill>
                          <a:latin typeface="+mn-lt"/>
                          <a:ea typeface="+mn-ea"/>
                          <a:cs typeface="+mn-cs"/>
                        </a:rPr>
                        <a:t>Option Cons</a:t>
                      </a:r>
                    </a:p>
                  </a:txBody>
                  <a:tcPr marL="45720" marR="45720" anchor="ctr"/>
                </a:tc>
                <a:extLst>
                  <a:ext uri="{0D108BD9-81ED-4DB2-BD59-A6C34878D82A}">
                    <a16:rowId xmlns:a16="http://schemas.microsoft.com/office/drawing/2014/main" val="2601222081"/>
                  </a:ext>
                </a:extLst>
              </a:tr>
              <a:tr h="939012">
                <a:tc>
                  <a:txBody>
                    <a:bodyPr/>
                    <a:lstStyle/>
                    <a:p>
                      <a:r>
                        <a:rPr lang="en-GB" sz="900" dirty="0"/>
                        <a:t>1</a:t>
                      </a:r>
                    </a:p>
                  </a:txBody>
                  <a:tcPr anchor="ctr"/>
                </a:tc>
                <a:tc>
                  <a:txBody>
                    <a:bodyPr/>
                    <a:lstStyle/>
                    <a:p>
                      <a:pPr marL="0" algn="l" defTabSz="914400" rtl="0" eaLnBrk="1" latinLnBrk="0" hangingPunct="1"/>
                      <a:r>
                        <a:rPr lang="en-GB" sz="900" dirty="0">
                          <a:solidFill>
                            <a:schemeClr val="tx1"/>
                          </a:solidFill>
                        </a:rPr>
                        <a:t>DDP</a:t>
                      </a: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tx1"/>
                          </a:solidFill>
                          <a:latin typeface="+mn-lt"/>
                          <a:ea typeface="+mn-ea"/>
                          <a:cs typeface="+mn-cs"/>
                        </a:rPr>
                        <a:t>DDP Replication Layer / Processing - </a:t>
                      </a:r>
                      <a:r>
                        <a:rPr lang="en-GB" sz="900" kern="1200" dirty="0">
                          <a:solidFill>
                            <a:srgbClr val="212232"/>
                          </a:solidFill>
                          <a:latin typeface="+mn-lt"/>
                          <a:ea typeface="+mn-ea"/>
                          <a:cs typeface="+mn-cs"/>
                        </a:rPr>
                        <a:t>Replication of MAM Store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kern="1200" dirty="0">
                          <a:solidFill>
                            <a:srgbClr val="212232"/>
                          </a:solidFill>
                          <a:latin typeface="+mn-lt"/>
                          <a:ea typeface="+mn-ea"/>
                          <a:cs typeface="+mn-cs"/>
                        </a:rPr>
                        <a:t>Comparison Programs </a:t>
                      </a:r>
                      <a:endParaRPr lang="en-GB" sz="9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tx1"/>
                          </a:solidFill>
                          <a:latin typeface="+mn-lt"/>
                          <a:ea typeface="+mn-ea"/>
                          <a:cs typeface="+mn-cs"/>
                        </a:rPr>
                        <a:t>DDP Visualisations – </a:t>
                      </a:r>
                      <a:r>
                        <a:rPr lang="en-GB" sz="900" b="0" kern="1200" dirty="0">
                          <a:solidFill>
                            <a:schemeClr val="tx1"/>
                          </a:solidFill>
                          <a:latin typeface="+mn-lt"/>
                          <a:ea typeface="+mn-ea"/>
                          <a:cs typeface="+mn-cs"/>
                        </a:rPr>
                        <a:t>DDP dashboards with comparison visualisations</a:t>
                      </a:r>
                    </a:p>
                  </a:txBody>
                  <a:tcPr marL="45720" marR="45720" anchor="ctr"/>
                </a:tc>
                <a:tc>
                  <a:txBody>
                    <a:bodyPr/>
                    <a:lstStyle/>
                    <a:p>
                      <a:pPr marL="0" algn="ctr" defTabSz="914400" rtl="0" eaLnBrk="1" latinLnBrk="0" hangingPunct="1"/>
                      <a:r>
                        <a:rPr lang="en-GB" sz="900" kern="1200" dirty="0">
                          <a:solidFill>
                            <a:schemeClr val="tx1"/>
                          </a:solidFill>
                          <a:latin typeface="+mn-lt"/>
                          <a:ea typeface="+mn-ea"/>
                          <a:cs typeface="+mn-cs"/>
                        </a:rPr>
                        <a:t>£21k to £36k</a:t>
                      </a:r>
                    </a:p>
                  </a:txBody>
                  <a:tcPr marL="45720" marR="45720" anchor="ctr"/>
                </a:tc>
                <a:tc>
                  <a:txBody>
                    <a:bodyPr/>
                    <a:lstStyle/>
                    <a:p>
                      <a:pPr marL="0" lvl="0" indent="-171450" algn="l" defTabSz="914400" rtl="0" eaLnBrk="1" latinLnBrk="0" hangingPunct="1">
                        <a:buFont typeface="Arial" panose="020B0604020202020204" pitchFamily="34" charset="0"/>
                        <a:buChar char="•"/>
                      </a:pPr>
                      <a:r>
                        <a:rPr lang="en-GB" sz="900" kern="1200" dirty="0">
                          <a:solidFill>
                            <a:schemeClr val="tx1"/>
                          </a:solidFill>
                          <a:latin typeface="+mn-lt"/>
                          <a:ea typeface="+mn-ea"/>
                          <a:cs typeface="+mn-cs"/>
                        </a:rPr>
                        <a:t>Re-use of current DDP infrastructure and tooling  </a:t>
                      </a:r>
                    </a:p>
                    <a:p>
                      <a:pPr marL="0" lvl="0" indent="-171450" algn="l" defTabSz="914400" rtl="0" eaLnBrk="1" latinLnBrk="0" hangingPunct="1">
                        <a:buFont typeface="Arial" panose="020B0604020202020204" pitchFamily="34" charset="0"/>
                        <a:buChar char="•"/>
                      </a:pPr>
                      <a:r>
                        <a:rPr lang="en-GB" sz="900" kern="1200" dirty="0">
                          <a:solidFill>
                            <a:schemeClr val="tx1"/>
                          </a:solidFill>
                          <a:latin typeface="+mn-lt"/>
                          <a:ea typeface="+mn-ea"/>
                          <a:cs typeface="+mn-cs"/>
                        </a:rPr>
                        <a:t>Inbuilt security, permission, and access controls</a:t>
                      </a:r>
                    </a:p>
                    <a:p>
                      <a:pPr marL="0" lvl="0" indent="-171450" algn="l" defTabSz="914400" rtl="0" eaLnBrk="1" latinLnBrk="0" hangingPunct="1">
                        <a:buFont typeface="Arial" panose="020B0604020202020204" pitchFamily="34" charset="0"/>
                        <a:buChar char="•"/>
                      </a:pPr>
                      <a:r>
                        <a:rPr lang="en-GB" sz="900" kern="1200" dirty="0">
                          <a:solidFill>
                            <a:schemeClr val="tx1"/>
                          </a:solidFill>
                          <a:latin typeface="+mn-lt"/>
                          <a:ea typeface="+mn-ea"/>
                          <a:cs typeface="+mn-cs"/>
                        </a:rPr>
                        <a:t>Already native </a:t>
                      </a:r>
                      <a:r>
                        <a:rPr lang="en-GB" sz="900" kern="1200">
                          <a:solidFill>
                            <a:schemeClr val="tx1"/>
                          </a:solidFill>
                          <a:latin typeface="+mn-lt"/>
                          <a:ea typeface="+mn-ea"/>
                          <a:cs typeface="+mn-cs"/>
                        </a:rPr>
                        <a:t>to industry </a:t>
                      </a:r>
                      <a:r>
                        <a:rPr lang="en-GB" sz="900" kern="1200" dirty="0">
                          <a:solidFill>
                            <a:schemeClr val="tx1"/>
                          </a:solidFill>
                          <a:latin typeface="+mn-lt"/>
                          <a:ea typeface="+mn-ea"/>
                          <a:cs typeface="+mn-cs"/>
                        </a:rPr>
                        <a:t>users</a:t>
                      </a:r>
                    </a:p>
                  </a:txBody>
                  <a:tcPr marL="45720" marR="45720" anchor="ctr"/>
                </a:tc>
                <a:tc>
                  <a:txBody>
                    <a:bodyPr/>
                    <a:lstStyle/>
                    <a:p>
                      <a:pPr marL="0" lvl="0" indent="-171450" algn="l" defTabSz="914400" rtl="0" eaLnBrk="1" latinLnBrk="0" hangingPunct="1">
                        <a:buFont typeface="Arial" panose="020B0604020202020204" pitchFamily="34" charset="0"/>
                        <a:buChar char="•"/>
                      </a:pPr>
                      <a:r>
                        <a:rPr lang="en-GB" sz="900" kern="1200" dirty="0">
                          <a:solidFill>
                            <a:schemeClr val="tx1"/>
                          </a:solidFill>
                          <a:latin typeface="+mn-lt"/>
                          <a:ea typeface="+mn-ea"/>
                          <a:cs typeface="+mn-cs"/>
                        </a:rPr>
                        <a:t>Delivery will need to fit around existing DDP delivery sprints</a:t>
                      </a:r>
                    </a:p>
                  </a:txBody>
                  <a:tcPr marL="45720" marR="45720" anchor="ctr"/>
                </a:tc>
                <a:extLst>
                  <a:ext uri="{0D108BD9-81ED-4DB2-BD59-A6C34878D82A}">
                    <a16:rowId xmlns:a16="http://schemas.microsoft.com/office/drawing/2014/main" val="372400883"/>
                  </a:ext>
                </a:extLst>
              </a:tr>
              <a:tr h="898086">
                <a:tc>
                  <a:txBody>
                    <a:bodyPr/>
                    <a:lstStyle/>
                    <a:p>
                      <a:r>
                        <a:rPr lang="en-GB" sz="900" dirty="0"/>
                        <a:t>2</a:t>
                      </a:r>
                    </a:p>
                  </a:txBody>
                  <a:tcPr anchor="ctr"/>
                </a:tc>
                <a:tc>
                  <a:txBody>
                    <a:bodyPr/>
                    <a:lstStyle/>
                    <a:p>
                      <a:pPr marL="0" algn="l" defTabSz="914400" rtl="0" eaLnBrk="1" latinLnBrk="0" hangingPunct="1"/>
                      <a:r>
                        <a:rPr lang="en-GB" sz="900" dirty="0">
                          <a:solidFill>
                            <a:schemeClr val="tx1"/>
                          </a:solidFill>
                        </a:rPr>
                        <a:t>Standalone comparison service</a:t>
                      </a: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tx1"/>
                          </a:solidFill>
                          <a:latin typeface="+mn-lt"/>
                          <a:ea typeface="+mn-ea"/>
                          <a:cs typeface="+mn-cs"/>
                        </a:rPr>
                        <a:t>Azure Hosted Data lake - </a:t>
                      </a:r>
                      <a:r>
                        <a:rPr lang="en-GB" sz="900" b="0" kern="1200" dirty="0">
                          <a:solidFill>
                            <a:schemeClr val="tx1"/>
                          </a:solidFill>
                          <a:latin typeface="+mn-lt"/>
                          <a:ea typeface="+mn-ea"/>
                          <a:cs typeface="+mn-cs"/>
                        </a:rPr>
                        <a:t>Replication of UK Link data Scripts to run comparisons of MVP data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1" kern="1200" dirty="0">
                        <a:solidFill>
                          <a:srgbClr val="FF000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900" b="1" kern="1200" dirty="0">
                          <a:solidFill>
                            <a:schemeClr val="tx1"/>
                          </a:solidFill>
                          <a:latin typeface="+mn-lt"/>
                          <a:ea typeface="+mn-ea"/>
                          <a:cs typeface="+mn-cs"/>
                        </a:rPr>
                        <a:t>Power BI visualisation - </a:t>
                      </a:r>
                      <a:r>
                        <a:rPr lang="en-GB" sz="900" b="0" i="0" u="none" kern="1200" dirty="0">
                          <a:solidFill>
                            <a:schemeClr val="tx1"/>
                          </a:solidFill>
                          <a:latin typeface="+mn-lt"/>
                          <a:ea typeface="+mn-ea"/>
                          <a:cs typeface="+mn-cs"/>
                        </a:rPr>
                        <a:t>Dashboards </a:t>
                      </a:r>
                      <a:r>
                        <a:rPr lang="en-GB" sz="900" b="0" i="0" u="none" kern="1200" dirty="0">
                          <a:solidFill>
                            <a:srgbClr val="212232"/>
                          </a:solidFill>
                          <a:latin typeface="+mn-lt"/>
                          <a:ea typeface="+mn-ea"/>
                          <a:cs typeface="+mn-cs"/>
                        </a:rPr>
                        <a:t>hosted on Microsoft Fabric workspace</a:t>
                      </a:r>
                      <a:endParaRPr lang="en-GB" sz="900" b="1" kern="1200" dirty="0">
                        <a:solidFill>
                          <a:srgbClr val="FF000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900" b="0" kern="1200" dirty="0">
                        <a:solidFill>
                          <a:srgbClr val="FF0000"/>
                        </a:solidFill>
                        <a:latin typeface="+mn-lt"/>
                        <a:ea typeface="+mn-ea"/>
                        <a:cs typeface="+mn-cs"/>
                      </a:endParaRPr>
                    </a:p>
                  </a:txBody>
                  <a:tcPr marL="45720" marR="45720" anchor="ctr"/>
                </a:tc>
                <a:tc>
                  <a:txBody>
                    <a:bodyPr/>
                    <a:lstStyle/>
                    <a:p>
                      <a:pPr marL="0" algn="ctr" defTabSz="914400" rtl="0" eaLnBrk="1" latinLnBrk="0" hangingPunct="1"/>
                      <a:endParaRPr lang="en-GB" sz="900" kern="1200" dirty="0">
                        <a:solidFill>
                          <a:schemeClr val="tx1"/>
                        </a:solidFill>
                        <a:latin typeface="+mn-lt"/>
                        <a:ea typeface="+mn-ea"/>
                        <a:cs typeface="+mn-cs"/>
                      </a:endParaRPr>
                    </a:p>
                    <a:p>
                      <a:pPr marL="0" algn="ctr" defTabSz="914400" rtl="0" eaLnBrk="1" latinLnBrk="0" hangingPunct="1"/>
                      <a:r>
                        <a:rPr lang="en-GB" sz="900" kern="1200" dirty="0">
                          <a:solidFill>
                            <a:schemeClr val="tx1"/>
                          </a:solidFill>
                          <a:latin typeface="+mn-lt"/>
                          <a:ea typeface="+mn-ea"/>
                          <a:cs typeface="+mn-cs"/>
                        </a:rPr>
                        <a:t>£270k - £570k</a:t>
                      </a:r>
                    </a:p>
                    <a:p>
                      <a:pPr marL="0" algn="ctr" defTabSz="914400" rtl="0" eaLnBrk="1" latinLnBrk="0" hangingPunct="1"/>
                      <a:endParaRPr lang="en-GB" sz="900" kern="1200" dirty="0">
                        <a:solidFill>
                          <a:schemeClr val="tx1"/>
                        </a:solidFill>
                        <a:latin typeface="+mn-lt"/>
                        <a:ea typeface="+mn-ea"/>
                        <a:cs typeface="+mn-cs"/>
                      </a:endParaRPr>
                    </a:p>
                    <a:p>
                      <a:pPr marL="0" algn="ctr" defTabSz="914400" rtl="0" eaLnBrk="1" latinLnBrk="0" hangingPunct="1"/>
                      <a:r>
                        <a:rPr lang="en-GB" sz="900" kern="1200" dirty="0">
                          <a:solidFill>
                            <a:schemeClr val="tx1"/>
                          </a:solidFill>
                          <a:latin typeface="+mn-lt"/>
                          <a:ea typeface="+mn-ea"/>
                          <a:cs typeface="+mn-cs"/>
                        </a:rPr>
                        <a:t>c£5,000 - £10,000 monthly ongoing costs</a:t>
                      </a:r>
                    </a:p>
                  </a:txBody>
                  <a:tcPr marL="45720" marR="45720" anchor="ctr"/>
                </a:tc>
                <a:tc>
                  <a:txBody>
                    <a:bodyPr/>
                    <a:lstStyle/>
                    <a:p>
                      <a:pPr marL="0" lvl="0" indent="-171450" algn="l" defTabSz="914400" rtl="0" eaLnBrk="1" latinLnBrk="0" hangingPunct="1">
                        <a:buFont typeface="Arial" panose="020B0604020202020204" pitchFamily="34" charset="0"/>
                        <a:buChar char="•"/>
                      </a:pPr>
                      <a:r>
                        <a:rPr lang="en-GB" sz="900" kern="1200" dirty="0">
                          <a:solidFill>
                            <a:schemeClr val="tx1"/>
                          </a:solidFill>
                          <a:latin typeface="+mn-lt"/>
                          <a:ea typeface="+mn-ea"/>
                          <a:cs typeface="+mn-cs"/>
                        </a:rPr>
                        <a:t>Greater flexibility in the future scope of tool with visualisations, customer interactivity and wider integrations not determined by DDP roadmap. </a:t>
                      </a:r>
                    </a:p>
                  </a:txBody>
                  <a:tcPr marL="45720" marR="45720" anchor="ctr"/>
                </a:tc>
                <a:tc>
                  <a:txBody>
                    <a:bodyPr/>
                    <a:lstStyle/>
                    <a:p>
                      <a:pPr marL="0" lvl="0" indent="-171450" algn="l" defTabSz="914400" rtl="0" eaLnBrk="1" latinLnBrk="0" hangingPunct="1">
                        <a:buFont typeface="Arial" panose="020B0604020202020204" pitchFamily="34" charset="0"/>
                        <a:buChar char="•"/>
                      </a:pPr>
                      <a:r>
                        <a:rPr lang="en-GB" sz="900" kern="1200" dirty="0">
                          <a:solidFill>
                            <a:schemeClr val="tx1"/>
                          </a:solidFill>
                          <a:latin typeface="+mn-lt"/>
                          <a:ea typeface="+mn-ea"/>
                          <a:cs typeface="+mn-cs"/>
                        </a:rPr>
                        <a:t>Creation and ongoing maintenance of new access controls, security standards and BCM for new data service</a:t>
                      </a:r>
                    </a:p>
                    <a:p>
                      <a:pPr marL="0" lvl="0" indent="-171450" algn="l" defTabSz="914400" rtl="0" eaLnBrk="1" latinLnBrk="0" hangingPunct="1">
                        <a:buFont typeface="Arial" panose="020B0604020202020204" pitchFamily="34" charset="0"/>
                        <a:buChar char="•"/>
                      </a:pPr>
                      <a:r>
                        <a:rPr lang="en-GB" sz="900" kern="1200" dirty="0">
                          <a:solidFill>
                            <a:schemeClr val="tx1"/>
                          </a:solidFill>
                          <a:latin typeface="+mn-lt"/>
                          <a:ea typeface="+mn-ea"/>
                          <a:cs typeface="+mn-cs"/>
                        </a:rPr>
                        <a:t>Further replication of UK Link data to another data store</a:t>
                      </a:r>
                    </a:p>
                    <a:p>
                      <a:pPr marL="0" lvl="0" indent="-171450" algn="l" defTabSz="914400" rtl="0" eaLnBrk="1" latinLnBrk="0" hangingPunct="1">
                        <a:buFont typeface="Arial" panose="020B0604020202020204" pitchFamily="34" charset="0"/>
                        <a:buChar char="•"/>
                      </a:pPr>
                      <a:r>
                        <a:rPr lang="en-GB" sz="900" kern="1200" dirty="0">
                          <a:solidFill>
                            <a:schemeClr val="tx1"/>
                          </a:solidFill>
                          <a:latin typeface="+mn-lt"/>
                          <a:ea typeface="+mn-ea"/>
                          <a:cs typeface="+mn-cs"/>
                        </a:rPr>
                        <a:t>Customer sign up, and training, required for new data service</a:t>
                      </a:r>
                    </a:p>
                  </a:txBody>
                  <a:tcPr marL="45720" marR="45720" anchor="ctr"/>
                </a:tc>
                <a:extLst>
                  <a:ext uri="{0D108BD9-81ED-4DB2-BD59-A6C34878D82A}">
                    <a16:rowId xmlns:a16="http://schemas.microsoft.com/office/drawing/2014/main" val="727652556"/>
                  </a:ext>
                </a:extLst>
              </a:tr>
              <a:tr h="218174">
                <a:tc gridSpan="6">
                  <a:txBody>
                    <a:bodyPr/>
                    <a:lstStyle/>
                    <a:p>
                      <a:endParaRPr lang="en-GB" sz="800" b="1" dirty="0">
                        <a:solidFill>
                          <a:schemeClr val="bg1"/>
                        </a:solidFill>
                      </a:endParaRPr>
                    </a:p>
                  </a:txBody>
                  <a:tcPr anchor="ctr">
                    <a:solidFill>
                      <a:schemeClr val="tx1"/>
                    </a:solidFill>
                  </a:tcPr>
                </a:tc>
                <a:tc hMerge="1">
                  <a:txBody>
                    <a:bodyPr/>
                    <a:lstStyle/>
                    <a:p>
                      <a:pPr marL="0" algn="l" defTabSz="914400" rtl="0" eaLnBrk="1" latinLnBrk="0" hangingPunct="1"/>
                      <a:endParaRPr lang="en-GB" sz="700" kern="1200">
                        <a:solidFill>
                          <a:srgbClr val="FF0000"/>
                        </a:solidFill>
                        <a:latin typeface="+mn-lt"/>
                        <a:ea typeface="+mn-ea"/>
                        <a:cs typeface="+mn-cs"/>
                      </a:endParaRPr>
                    </a:p>
                  </a:txBody>
                  <a:tcPr marL="45720" marR="45720"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700" kern="1200">
                        <a:solidFill>
                          <a:srgbClr val="FF0000"/>
                        </a:solidFill>
                        <a:latin typeface="+mn-lt"/>
                        <a:ea typeface="+mn-ea"/>
                        <a:cs typeface="+mn-cs"/>
                      </a:endParaRPr>
                    </a:p>
                  </a:txBody>
                  <a:tcPr marL="45720" marR="45720" anchor="ctr"/>
                </a:tc>
                <a:tc hMerge="1">
                  <a:txBody>
                    <a:bodyPr/>
                    <a:lstStyle/>
                    <a:p>
                      <a:pPr marL="0" algn="l" defTabSz="914400" rtl="0" eaLnBrk="1" latinLnBrk="0" hangingPunct="1"/>
                      <a:endParaRPr lang="en-GB" sz="700" kern="1200">
                        <a:solidFill>
                          <a:srgbClr val="FF0000"/>
                        </a:solidFill>
                        <a:latin typeface="+mn-lt"/>
                        <a:ea typeface="+mn-ea"/>
                        <a:cs typeface="+mn-cs"/>
                      </a:endParaRPr>
                    </a:p>
                  </a:txBody>
                  <a:tcPr marL="45720" marR="45720" anchor="ctr"/>
                </a:tc>
                <a:tc hMerge="1">
                  <a:txBody>
                    <a:bodyPr/>
                    <a:lstStyle/>
                    <a:p>
                      <a:pPr marL="0" lvl="0" indent="-171450" algn="l" defTabSz="914400" rtl="0" eaLnBrk="1" latinLnBrk="0" hangingPunct="1">
                        <a:buFont typeface="Arial" panose="020B0604020202020204" pitchFamily="34" charset="0"/>
                        <a:buChar char="•"/>
                      </a:pPr>
                      <a:endParaRPr lang="en-GB" sz="700" kern="1200">
                        <a:solidFill>
                          <a:srgbClr val="FF0000"/>
                        </a:solidFill>
                        <a:latin typeface="+mn-lt"/>
                        <a:ea typeface="+mn-ea"/>
                        <a:cs typeface="+mn-cs"/>
                      </a:endParaRPr>
                    </a:p>
                  </a:txBody>
                  <a:tcPr marL="45720" marR="45720" anchor="ctr"/>
                </a:tc>
                <a:tc hMerge="1">
                  <a:txBody>
                    <a:bodyPr/>
                    <a:lstStyle/>
                    <a:p>
                      <a:pPr marL="0" lvl="0" indent="-171450" algn="l" defTabSz="914400" rtl="0" eaLnBrk="1" latinLnBrk="0" hangingPunct="1">
                        <a:buFont typeface="Arial" panose="020B0604020202020204" pitchFamily="34" charset="0"/>
                        <a:buChar char="•"/>
                      </a:pPr>
                      <a:endParaRPr lang="en-GB" sz="700" kern="1200">
                        <a:solidFill>
                          <a:srgbClr val="FF0000"/>
                        </a:solidFill>
                        <a:latin typeface="+mn-lt"/>
                        <a:ea typeface="+mn-ea"/>
                        <a:cs typeface="+mn-cs"/>
                      </a:endParaRPr>
                    </a:p>
                  </a:txBody>
                  <a:tcPr marL="45720" marR="45720" anchor="ctr"/>
                </a:tc>
                <a:extLst>
                  <a:ext uri="{0D108BD9-81ED-4DB2-BD59-A6C34878D82A}">
                    <a16:rowId xmlns:a16="http://schemas.microsoft.com/office/drawing/2014/main" val="497643459"/>
                  </a:ext>
                </a:extLst>
              </a:tr>
            </a:tbl>
          </a:graphicData>
        </a:graphic>
      </p:graphicFrame>
    </p:spTree>
    <p:extLst>
      <p:ext uri="{BB962C8B-B14F-4D97-AF65-F5344CB8AC3E}">
        <p14:creationId xmlns:p14="http://schemas.microsoft.com/office/powerpoint/2010/main" val="1912317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20B943A-9B19-3D27-F0A9-D2F9DACA7049}"/>
              </a:ext>
            </a:extLst>
          </p:cNvPr>
          <p:cNvSpPr>
            <a:spLocks noGrp="1"/>
          </p:cNvSpPr>
          <p:nvPr>
            <p:ph type="title"/>
          </p:nvPr>
        </p:nvSpPr>
        <p:spPr>
          <a:xfrm>
            <a:off x="1095270" y="365125"/>
            <a:ext cx="10634614" cy="637765"/>
          </a:xfrm>
        </p:spPr>
        <p:txBody>
          <a:bodyPr>
            <a:noAutofit/>
          </a:bodyPr>
          <a:lstStyle/>
          <a:p>
            <a:r>
              <a:rPr lang="en-US" sz="3900" dirty="0"/>
              <a:t>XRN5473 Assumptions, Dependencies, Risks</a:t>
            </a:r>
            <a:endParaRPr lang="en-IN" sz="3900" dirty="0"/>
          </a:p>
        </p:txBody>
      </p:sp>
      <p:sp>
        <p:nvSpPr>
          <p:cNvPr id="2" name="Date Placeholder 1">
            <a:extLst>
              <a:ext uri="{FF2B5EF4-FFF2-40B4-BE49-F238E27FC236}">
                <a16:creationId xmlns:a16="http://schemas.microsoft.com/office/drawing/2014/main" id="{B1304B6A-5A53-F8E7-3013-D1547185CF45}"/>
              </a:ext>
            </a:extLst>
          </p:cNvPr>
          <p:cNvSpPr>
            <a:spLocks noGrp="1"/>
          </p:cNvSpPr>
          <p:nvPr>
            <p:ph type="dt" sz="half" idx="10"/>
          </p:nvPr>
        </p:nvSpPr>
        <p:spPr>
          <a:xfrm>
            <a:off x="9588909" y="6422539"/>
            <a:ext cx="2372360" cy="228600"/>
          </a:xfrm>
          <a:prstGeom prst="rect">
            <a:avLst/>
          </a:prstGeom>
        </p:spPr>
        <p:txBody>
          <a:bodyPr anchor="ctr"/>
          <a:lstStyle>
            <a:lvl1pPr algn="r">
              <a:defRPr sz="1200">
                <a:solidFill>
                  <a:srgbClr val="212232"/>
                </a:solidFill>
                <a:latin typeface="+mn-lt"/>
              </a:defRPr>
            </a:lvl1pPr>
          </a:lstStyle>
          <a:p>
            <a:r>
              <a:rPr lang="en-US" dirty="0">
                <a:solidFill>
                  <a:srgbClr val="FDFAFF"/>
                </a:solidFill>
              </a:rPr>
              <a:t>July 2025</a:t>
            </a:r>
          </a:p>
        </p:txBody>
      </p:sp>
      <p:sp>
        <p:nvSpPr>
          <p:cNvPr id="7" name="Date Placeholder 1">
            <a:extLst>
              <a:ext uri="{FF2B5EF4-FFF2-40B4-BE49-F238E27FC236}">
                <a16:creationId xmlns:a16="http://schemas.microsoft.com/office/drawing/2014/main" id="{8C11A702-29A7-630C-3903-347489B2A2D7}"/>
              </a:ext>
            </a:extLst>
          </p:cNvPr>
          <p:cNvSpPr txBox="1">
            <a:spLocks/>
          </p:cNvSpPr>
          <p:nvPr/>
        </p:nvSpPr>
        <p:spPr>
          <a:xfrm>
            <a:off x="260494" y="6422539"/>
            <a:ext cx="2372360" cy="228600"/>
          </a:xfrm>
          <a:prstGeom prst="rect">
            <a:avLst/>
          </a:prstGeom>
        </p:spPr>
        <p:txBody>
          <a:bodyPr anchor="ctr"/>
          <a:lstStyle>
            <a:defPPr>
              <a:defRPr lang="en-US"/>
            </a:defPPr>
            <a:lvl1pPr marL="0" algn="r" defTabSz="914400" rtl="0" eaLnBrk="1" latinLnBrk="0" hangingPunct="1">
              <a:defRPr sz="1200" kern="1200">
                <a:solidFill>
                  <a:srgbClr val="21223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solidFill>
                  <a:srgbClr val="FDFAFF"/>
                </a:solidFill>
              </a:rPr>
              <a:t>© Xoserve</a:t>
            </a:r>
            <a:endParaRPr lang="en-US" dirty="0">
              <a:solidFill>
                <a:srgbClr val="FDFAFF"/>
              </a:solidFill>
            </a:endParaRPr>
          </a:p>
        </p:txBody>
      </p:sp>
      <p:graphicFrame>
        <p:nvGraphicFramePr>
          <p:cNvPr id="11" name="Table Placeholder 3">
            <a:extLst>
              <a:ext uri="{FF2B5EF4-FFF2-40B4-BE49-F238E27FC236}">
                <a16:creationId xmlns:a16="http://schemas.microsoft.com/office/drawing/2014/main" id="{E47E1CFE-6A14-4A94-9AEC-BA6F6A69A48A}"/>
              </a:ext>
            </a:extLst>
          </p:cNvPr>
          <p:cNvGraphicFramePr>
            <a:graphicFrameLocks/>
          </p:cNvGraphicFramePr>
          <p:nvPr>
            <p:extLst>
              <p:ext uri="{D42A27DB-BD31-4B8C-83A1-F6EECF244321}">
                <p14:modId xmlns:p14="http://schemas.microsoft.com/office/powerpoint/2010/main" val="4109559567"/>
              </p:ext>
            </p:extLst>
          </p:nvPr>
        </p:nvGraphicFramePr>
        <p:xfrm>
          <a:off x="559394" y="1624134"/>
          <a:ext cx="10843060" cy="3214073"/>
        </p:xfrm>
        <a:graphic>
          <a:graphicData uri="http://schemas.openxmlformats.org/drawingml/2006/table">
            <a:tbl>
              <a:tblPr firstRow="1" bandRow="1">
                <a:tableStyleId>{7E9639D4-E3E2-4D34-9284-5A2195B3D0D7}</a:tableStyleId>
              </a:tblPr>
              <a:tblGrid>
                <a:gridCol w="2839524">
                  <a:extLst>
                    <a:ext uri="{9D8B030D-6E8A-4147-A177-3AD203B41FA5}">
                      <a16:colId xmlns:a16="http://schemas.microsoft.com/office/drawing/2014/main" val="130956065"/>
                    </a:ext>
                  </a:extLst>
                </a:gridCol>
                <a:gridCol w="8003536">
                  <a:extLst>
                    <a:ext uri="{9D8B030D-6E8A-4147-A177-3AD203B41FA5}">
                      <a16:colId xmlns:a16="http://schemas.microsoft.com/office/drawing/2014/main" val="2749965458"/>
                    </a:ext>
                  </a:extLst>
                </a:gridCol>
              </a:tblGrid>
              <a:tr h="445840">
                <a:tc>
                  <a:txBody>
                    <a:bodyPr/>
                    <a:lstStyle/>
                    <a:p>
                      <a:pPr algn="ctr"/>
                      <a:r>
                        <a:rPr lang="en-US" sz="1600" dirty="0">
                          <a:latin typeface="Quicksand" panose="02070303000000060000" pitchFamily="18" charset="77"/>
                        </a:rPr>
                        <a:t>Category</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dirty="0">
                          <a:latin typeface="Quicksand" panose="02070303000000060000" pitchFamily="18" charset="77"/>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1017008"/>
                  </a:ext>
                </a:extLst>
              </a:tr>
              <a:tr h="314480">
                <a:tc>
                  <a:txBody>
                    <a:bodyPr/>
                    <a:lstStyle/>
                    <a:p>
                      <a:pPr algn="ctr"/>
                      <a:r>
                        <a:rPr lang="en-US" sz="1600" dirty="0">
                          <a:solidFill>
                            <a:schemeClr val="tx1">
                              <a:lumMod val="75000"/>
                              <a:lumOff val="25000"/>
                            </a:schemeClr>
                          </a:solidFill>
                          <a:latin typeface="+mn-lt"/>
                        </a:rPr>
                        <a:t>Assumption</a:t>
                      </a: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r>
                        <a:rPr lang="en-US" sz="1600" dirty="0">
                          <a:solidFill>
                            <a:schemeClr val="tx1">
                              <a:lumMod val="75000"/>
                              <a:lumOff val="25000"/>
                            </a:schemeClr>
                          </a:solidFill>
                          <a:latin typeface="+mn-lt"/>
                        </a:rPr>
                        <a:t>A daily data refresh should provide sufficient latency for customer to perform, and be updated on, data comparisons.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11888340"/>
                  </a:ext>
                </a:extLst>
              </a:tr>
              <a:tr h="54319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75000"/>
                              <a:lumOff val="25000"/>
                            </a:schemeClr>
                          </a:solidFill>
                          <a:latin typeface="+mn-lt"/>
                        </a:rPr>
                        <a:t>Assumption</a:t>
                      </a:r>
                    </a:p>
                  </a:txBody>
                  <a:tcPr anchor="ctr">
                    <a:lnR w="12700" cap="flat" cmpd="sng" algn="ctr">
                      <a:solidFill>
                        <a:schemeClr val="tx1"/>
                      </a:solidFill>
                      <a:prstDash val="solid"/>
                      <a:round/>
                      <a:headEnd type="none" w="med" len="med"/>
                      <a:tailEnd type="none" w="med" len="med"/>
                    </a:lnR>
                  </a:tcPr>
                </a:tc>
                <a:tc>
                  <a:txBody>
                    <a:bodyPr/>
                    <a:lstStyle/>
                    <a:p>
                      <a:pPr algn="l"/>
                      <a:r>
                        <a:rPr lang="en-GB" sz="1600" dirty="0">
                          <a:solidFill>
                            <a:schemeClr val="tx1">
                              <a:lumMod val="75000"/>
                              <a:lumOff val="25000"/>
                            </a:schemeClr>
                          </a:solidFill>
                          <a:latin typeface="+mn-lt"/>
                        </a:rPr>
                        <a:t>This iteration of this service will operate as ‘for information’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48896019"/>
                  </a:ext>
                </a:extLst>
              </a:tr>
              <a:tr h="543193">
                <a:tc>
                  <a:txBody>
                    <a:bodyPr/>
                    <a:lstStyle/>
                    <a:p>
                      <a:pPr algn="ctr"/>
                      <a:r>
                        <a:rPr lang="en-US" sz="1600" dirty="0">
                          <a:solidFill>
                            <a:schemeClr val="tx1">
                              <a:lumMod val="75000"/>
                              <a:lumOff val="25000"/>
                            </a:schemeClr>
                          </a:solidFill>
                          <a:latin typeface="+mn-lt"/>
                        </a:rPr>
                        <a:t>Risk</a:t>
                      </a:r>
                    </a:p>
                  </a:txBody>
                  <a:tcPr anchor="ct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kern="1200" dirty="0">
                          <a:solidFill>
                            <a:schemeClr val="tx1">
                              <a:lumMod val="75000"/>
                              <a:lumOff val="25000"/>
                            </a:schemeClr>
                          </a:solidFill>
                          <a:effectLst/>
                          <a:latin typeface="+mn-lt"/>
                          <a:ea typeface="+mn-ea"/>
                          <a:cs typeface="+mn-cs"/>
                        </a:rPr>
                        <a:t>There is an ongoing risk of data quality of the MAM Store as minimal validations occur on the data input and the timing of asset data submissions between MAMs and Shippers.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25066336"/>
                  </a:ext>
                </a:extLst>
              </a:tr>
              <a:tr h="543193">
                <a:tc>
                  <a:txBody>
                    <a:bodyPr/>
                    <a:lstStyle/>
                    <a:p>
                      <a:pPr algn="ctr"/>
                      <a:r>
                        <a:rPr lang="en-US" sz="1600" dirty="0">
                          <a:solidFill>
                            <a:schemeClr val="tx1">
                              <a:lumMod val="75000"/>
                              <a:lumOff val="25000"/>
                            </a:schemeClr>
                          </a:solidFill>
                          <a:latin typeface="+mn-lt"/>
                        </a:rPr>
                        <a:t>Risk</a:t>
                      </a:r>
                    </a:p>
                  </a:txBody>
                  <a:tcPr anchor="ctr">
                    <a:lnR w="12700" cap="flat" cmpd="sng" algn="ctr">
                      <a:solidFill>
                        <a:schemeClr val="tx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solidFill>
                            <a:schemeClr val="tx1">
                              <a:lumMod val="75000"/>
                              <a:lumOff val="25000"/>
                            </a:schemeClr>
                          </a:solidFill>
                          <a:latin typeface="+mn-lt"/>
                        </a:rPr>
                        <a:t>If the service is built on the current DDP visualisation tool, there is a risk of additional technical debt and efforts required to rebuild the service post visualisation upgrade.</a:t>
                      </a:r>
                      <a:endParaRPr lang="en-US" sz="1600" dirty="0">
                        <a:solidFill>
                          <a:schemeClr val="tx1">
                            <a:lumMod val="75000"/>
                            <a:lumOff val="25000"/>
                          </a:schemeClr>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73075432"/>
                  </a:ext>
                </a:extLst>
              </a:tr>
            </a:tbl>
          </a:graphicData>
        </a:graphic>
      </p:graphicFrame>
      <p:sp>
        <p:nvSpPr>
          <p:cNvPr id="12" name="Text Placeholder 7">
            <a:extLst>
              <a:ext uri="{FF2B5EF4-FFF2-40B4-BE49-F238E27FC236}">
                <a16:creationId xmlns:a16="http://schemas.microsoft.com/office/drawing/2014/main" id="{144352DB-FA84-5880-3451-4071A9726565}"/>
              </a:ext>
            </a:extLst>
          </p:cNvPr>
          <p:cNvSpPr txBox="1">
            <a:spLocks/>
          </p:cNvSpPr>
          <p:nvPr/>
        </p:nvSpPr>
        <p:spPr>
          <a:xfrm>
            <a:off x="416952" y="1105319"/>
            <a:ext cx="11312931" cy="1476516"/>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IN" sz="1600" dirty="0"/>
          </a:p>
        </p:txBody>
      </p:sp>
    </p:spTree>
    <p:extLst>
      <p:ext uri="{BB962C8B-B14F-4D97-AF65-F5344CB8AC3E}">
        <p14:creationId xmlns:p14="http://schemas.microsoft.com/office/powerpoint/2010/main" val="1773080667"/>
      </p:ext>
    </p:extLst>
  </p:cSld>
  <p:clrMapOvr>
    <a:masterClrMapping/>
  </p:clrMapOvr>
</p:sld>
</file>

<file path=ppt/theme/theme1.xml><?xml version="1.0" encoding="utf-8"?>
<a:theme xmlns:a="http://schemas.openxmlformats.org/drawingml/2006/main" name="Office Theme">
  <a:themeElements>
    <a:clrScheme name="Custom 1">
      <a:dk1>
        <a:srgbClr val="212133"/>
      </a:dk1>
      <a:lt1>
        <a:srgbClr val="F5F7FF"/>
      </a:lt1>
      <a:dk2>
        <a:srgbClr val="212133"/>
      </a:dk2>
      <a:lt2>
        <a:srgbClr val="F5F7FF"/>
      </a:lt2>
      <a:accent1>
        <a:srgbClr val="5947FC"/>
      </a:accent1>
      <a:accent2>
        <a:srgbClr val="6680FF"/>
      </a:accent2>
      <a:accent3>
        <a:srgbClr val="57BAE5"/>
      </a:accent3>
      <a:accent4>
        <a:srgbClr val="0F9ED5"/>
      </a:accent4>
      <a:accent5>
        <a:srgbClr val="ED45AB"/>
      </a:accent5>
      <a:accent6>
        <a:srgbClr val="00BF75"/>
      </a:accent6>
      <a:hlink>
        <a:srgbClr val="5947FC"/>
      </a:hlink>
      <a:folHlink>
        <a:srgbClr val="ED45AB"/>
      </a:folHlink>
    </a:clrScheme>
    <a:fontScheme name="Century Gothi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2497C3D8F507488A9CDD43D440A310" ma:contentTypeVersion="9" ma:contentTypeDescription="Create a new document." ma:contentTypeScope="" ma:versionID="bd1c0985b5a9e5543bd10c6fce6b4432">
  <xsd:schema xmlns:xsd="http://www.w3.org/2001/XMLSchema" xmlns:xs="http://www.w3.org/2001/XMLSchema" xmlns:p="http://schemas.microsoft.com/office/2006/metadata/properties" xmlns:ns2="13af0b2b-8185-4f6e-b1da-6ba5995e69fd" xmlns:ns3="103fba77-31dd-4780-83f9-c54f26c3a260" targetNamespace="http://schemas.microsoft.com/office/2006/metadata/properties" ma:root="true" ma:fieldsID="c401c750f12e1ae3b227b2bb4ca6e2a0" ns2:_="" ns3:_="">
    <xsd:import namespace="13af0b2b-8185-4f6e-b1da-6ba5995e69fd"/>
    <xsd:import namespace="103fba77-31dd-4780-83f9-c54f26c3a26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af0b2b-8185-4f6e-b1da-6ba5995e69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3fba77-31dd-4780-83f9-c54f26c3a26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1C5940-0BDF-405A-B53F-01BA76DE3B03}">
  <ds:schemaRefs>
    <ds:schemaRef ds:uri="http://schemas.microsoft.com/office/2006/metadata/properties"/>
    <ds:schemaRef ds:uri="http://purl.org/dc/elements/1.1/"/>
    <ds:schemaRef ds:uri="http://purl.org/dc/terms/"/>
    <ds:schemaRef ds:uri="http://schemas.microsoft.com/office/infopath/2007/PartnerControls"/>
    <ds:schemaRef ds:uri="http://schemas.microsoft.com/office/2006/documentManagement/types"/>
    <ds:schemaRef ds:uri="http://purl.org/dc/dcmitype/"/>
    <ds:schemaRef ds:uri="http://www.w3.org/XML/1998/namespace"/>
    <ds:schemaRef ds:uri="http://schemas.openxmlformats.org/package/2006/metadata/core-properties"/>
    <ds:schemaRef ds:uri="a844ad8e-58a5-4eb5-8d97-809de6192f76"/>
    <ds:schemaRef ds:uri="07d5ccef-40d0-4d29-be8c-f279d6223f78"/>
    <ds:schemaRef ds:uri="5844fa40-a696-4ac9-bd38-c0330d295109"/>
    <ds:schemaRef ds:uri="c78a4dae-5fc0-4ed3-ad80-da51122ab114"/>
  </ds:schemaRefs>
</ds:datastoreItem>
</file>

<file path=customXml/itemProps2.xml><?xml version="1.0" encoding="utf-8"?>
<ds:datastoreItem xmlns:ds="http://schemas.openxmlformats.org/officeDocument/2006/customXml" ds:itemID="{B178F251-6E49-48D4-8731-E9B725C5805D}">
  <ds:schemaRefs>
    <ds:schemaRef ds:uri="http://schemas.microsoft.com/sharepoint/v3/contenttype/forms"/>
  </ds:schemaRefs>
</ds:datastoreItem>
</file>

<file path=customXml/itemProps3.xml><?xml version="1.0" encoding="utf-8"?>
<ds:datastoreItem xmlns:ds="http://schemas.openxmlformats.org/officeDocument/2006/customXml" ds:itemID="{7C414A6F-7F15-422F-AB3D-A3017272A57E}"/>
</file>

<file path=docProps/app.xml><?xml version="1.0" encoding="utf-8"?>
<Properties xmlns="http://schemas.openxmlformats.org/officeDocument/2006/extended-properties" xmlns:vt="http://schemas.openxmlformats.org/officeDocument/2006/docPropsVTypes">
  <TotalTime>51674</TotalTime>
  <Words>1078</Words>
  <Application>Microsoft Office PowerPoint</Application>
  <PresentationFormat>Widescreen</PresentationFormat>
  <Paragraphs>186</Paragraphs>
  <Slides>9</Slides>
  <Notes>3</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XRN5473 – Meter Asset Comparison Service</vt:lpstr>
      <vt:lpstr>XRN5473 Change summary</vt:lpstr>
      <vt:lpstr>XRN5473 Change summary</vt:lpstr>
      <vt:lpstr>XRN5473 High Level Solution Option 1</vt:lpstr>
      <vt:lpstr>XRN5473 Option 1 Functionality</vt:lpstr>
      <vt:lpstr>PowerPoint Presentation</vt:lpstr>
      <vt:lpstr>XRN5473 High Level Solution Option 2</vt:lpstr>
      <vt:lpstr>XRN5473 – Option comparison</vt:lpstr>
      <vt:lpstr>XRN5473 Assumptions, Dependencies, Risks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Milner</dc:creator>
  <cp:lastModifiedBy>James Barlow</cp:lastModifiedBy>
  <cp:revision>7</cp:revision>
  <dcterms:created xsi:type="dcterms:W3CDTF">2025-04-09T09:46:56Z</dcterms:created>
  <dcterms:modified xsi:type="dcterms:W3CDTF">2026-04-08T14:35:13Z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0x010100302497C3D8F507488A9CDD43D440A310</vt:lpwstr>
  </property>
  <property fmtid="{D5CDD505-2E9C-101B-9397-08002B2CF9AE}" pid="3" name="MediaServiceImageTags">
    <vt:lpwstr/>
  </property>
  <property fmtid="{D5CDD505-2E9C-101B-9397-08002B2CF9AE}" pid="4" name="MSIP_Label_7ba314a4-3a68-42fd-be03-38438463b4d8_Enabled">
    <vt:lpwstr>true</vt:lpwstr>
  </property>
  <property fmtid="{D5CDD505-2E9C-101B-9397-08002B2CF9AE}" pid="5" name="MSIP_Label_7ba314a4-3a68-42fd-be03-38438463b4d8_SetDate">
    <vt:lpwstr>2026-04-08T14:35:12Z</vt:lpwstr>
  </property>
  <property fmtid="{D5CDD505-2E9C-101B-9397-08002B2CF9AE}" pid="6" name="MSIP_Label_7ba314a4-3a68-42fd-be03-38438463b4d8_Method">
    <vt:lpwstr>Standard</vt:lpwstr>
  </property>
  <property fmtid="{D5CDD505-2E9C-101B-9397-08002B2CF9AE}" pid="7" name="MSIP_Label_7ba314a4-3a68-42fd-be03-38438463b4d8_Name">
    <vt:lpwstr>Internal</vt:lpwstr>
  </property>
  <property fmtid="{D5CDD505-2E9C-101B-9397-08002B2CF9AE}" pid="8" name="MSIP_Label_7ba314a4-3a68-42fd-be03-38438463b4d8_SiteId">
    <vt:lpwstr>12678707-5ebb-49cb-b71d-ee5825da3c74</vt:lpwstr>
  </property>
  <property fmtid="{D5CDD505-2E9C-101B-9397-08002B2CF9AE}" pid="9" name="MSIP_Label_7ba314a4-3a68-42fd-be03-38438463b4d8_ActionId">
    <vt:lpwstr>97afaa81-24d9-4f68-ad3a-841f2ea02f9a</vt:lpwstr>
  </property>
  <property fmtid="{D5CDD505-2E9C-101B-9397-08002B2CF9AE}" pid="10" name="MSIP_Label_7ba314a4-3a68-42fd-be03-38438463b4d8_ContentBits">
    <vt:lpwstr>3</vt:lpwstr>
  </property>
  <property fmtid="{D5CDD505-2E9C-101B-9397-08002B2CF9AE}" pid="11" name="MSIP_Label_7ba314a4-3a68-42fd-be03-38438463b4d8_Tag">
    <vt:lpwstr>10, 3, 0, 2</vt:lpwstr>
  </property>
  <property fmtid="{D5CDD505-2E9C-101B-9397-08002B2CF9AE}" pid="12" name="ClassificationContentMarkingFooterLocations">
    <vt:lpwstr>Office Theme:7</vt:lpwstr>
  </property>
  <property fmtid="{D5CDD505-2E9C-101B-9397-08002B2CF9AE}" pid="13" name="ClassificationContentMarkingFooterText">
    <vt:lpwstr>Document Classification: Internal</vt:lpwstr>
  </property>
</Properties>
</file>